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96" r:id="rId2"/>
    <p:sldId id="329" r:id="rId3"/>
    <p:sldId id="330" r:id="rId4"/>
    <p:sldId id="331" r:id="rId5"/>
    <p:sldId id="332" r:id="rId6"/>
    <p:sldId id="333" r:id="rId7"/>
    <p:sldId id="334" r:id="rId8"/>
    <p:sldId id="336" r:id="rId9"/>
    <p:sldId id="337" r:id="rId10"/>
    <p:sldId id="338" r:id="rId11"/>
    <p:sldId id="340" r:id="rId12"/>
    <p:sldId id="341" r:id="rId13"/>
    <p:sldId id="342" r:id="rId14"/>
    <p:sldId id="343" r:id="rId15"/>
    <p:sldId id="344" r:id="rId16"/>
    <p:sldId id="345" r:id="rId17"/>
    <p:sldId id="339" r:id="rId18"/>
    <p:sldId id="306" r:id="rId19"/>
    <p:sldId id="307" r:id="rId20"/>
    <p:sldId id="308" r:id="rId21"/>
    <p:sldId id="313" r:id="rId22"/>
    <p:sldId id="314" r:id="rId23"/>
    <p:sldId id="316" r:id="rId24"/>
    <p:sldId id="315" r:id="rId25"/>
    <p:sldId id="322" r:id="rId26"/>
    <p:sldId id="323" r:id="rId27"/>
    <p:sldId id="324" r:id="rId28"/>
    <p:sldId id="325" r:id="rId29"/>
    <p:sldId id="326" r:id="rId30"/>
    <p:sldId id="328" r:id="rId31"/>
    <p:sldId id="346" r:id="rId32"/>
    <p:sldId id="278" r:id="rId33"/>
  </p:sldIdLst>
  <p:sldSz cx="9144000" cy="6858000" type="screen4x3"/>
  <p:notesSz cx="6858000" cy="9144000"/>
  <p:defaultTextStyle>
    <a:defPPr>
      <a:defRPr lang="es-ES_tradnl"/>
    </a:defPPr>
    <a:lvl1pPr algn="l" rtl="0" fontAlgn="base">
      <a:spcBef>
        <a:spcPct val="0"/>
      </a:spcBef>
      <a:spcAft>
        <a:spcPct val="0"/>
      </a:spcAft>
      <a:defRPr kern="1200">
        <a:solidFill>
          <a:srgbClr val="000000"/>
        </a:solidFill>
        <a:latin typeface="Arial" pitchFamily="1" charset="0"/>
        <a:ea typeface="ＭＳ Ｐゴシック" pitchFamily="1" charset="-128"/>
        <a:cs typeface="ＭＳ Ｐゴシック" pitchFamily="1" charset="-128"/>
        <a:sym typeface="Calibri" pitchFamily="1" charset="0"/>
      </a:defRPr>
    </a:lvl1pPr>
    <a:lvl2pPr indent="457200" algn="l" rtl="0" fontAlgn="base">
      <a:spcBef>
        <a:spcPct val="0"/>
      </a:spcBef>
      <a:spcAft>
        <a:spcPct val="0"/>
      </a:spcAft>
      <a:defRPr kern="1200">
        <a:solidFill>
          <a:srgbClr val="000000"/>
        </a:solidFill>
        <a:latin typeface="Arial" pitchFamily="1" charset="0"/>
        <a:ea typeface="ＭＳ Ｐゴシック" pitchFamily="1" charset="-128"/>
        <a:cs typeface="ＭＳ Ｐゴシック" pitchFamily="1" charset="-128"/>
        <a:sym typeface="Calibri" pitchFamily="1" charset="0"/>
      </a:defRPr>
    </a:lvl2pPr>
    <a:lvl3pPr indent="914400" algn="l" rtl="0" fontAlgn="base">
      <a:spcBef>
        <a:spcPct val="0"/>
      </a:spcBef>
      <a:spcAft>
        <a:spcPct val="0"/>
      </a:spcAft>
      <a:defRPr kern="1200">
        <a:solidFill>
          <a:srgbClr val="000000"/>
        </a:solidFill>
        <a:latin typeface="Arial" pitchFamily="1" charset="0"/>
        <a:ea typeface="ＭＳ Ｐゴシック" pitchFamily="1" charset="-128"/>
        <a:cs typeface="ＭＳ Ｐゴシック" pitchFamily="1" charset="-128"/>
        <a:sym typeface="Calibri" pitchFamily="1" charset="0"/>
      </a:defRPr>
    </a:lvl3pPr>
    <a:lvl4pPr indent="1371600" algn="l" rtl="0" fontAlgn="base">
      <a:spcBef>
        <a:spcPct val="0"/>
      </a:spcBef>
      <a:spcAft>
        <a:spcPct val="0"/>
      </a:spcAft>
      <a:defRPr kern="1200">
        <a:solidFill>
          <a:srgbClr val="000000"/>
        </a:solidFill>
        <a:latin typeface="Arial" pitchFamily="1" charset="0"/>
        <a:ea typeface="ＭＳ Ｐゴシック" pitchFamily="1" charset="-128"/>
        <a:cs typeface="ＭＳ Ｐゴシック" pitchFamily="1" charset="-128"/>
        <a:sym typeface="Calibri" pitchFamily="1" charset="0"/>
      </a:defRPr>
    </a:lvl4pPr>
    <a:lvl5pPr indent="1828800" algn="l" rtl="0" fontAlgn="base">
      <a:spcBef>
        <a:spcPct val="0"/>
      </a:spcBef>
      <a:spcAft>
        <a:spcPct val="0"/>
      </a:spcAft>
      <a:defRPr kern="1200">
        <a:solidFill>
          <a:srgbClr val="000000"/>
        </a:solidFill>
        <a:latin typeface="Arial" pitchFamily="1" charset="0"/>
        <a:ea typeface="ＭＳ Ｐゴシック" pitchFamily="1" charset="-128"/>
        <a:cs typeface="ＭＳ Ｐゴシック" pitchFamily="1" charset="-128"/>
        <a:sym typeface="Calibri" pitchFamily="1" charset="0"/>
      </a:defRPr>
    </a:lvl5pPr>
    <a:lvl6pPr marL="2286000" algn="l" defTabSz="457200" rtl="0" eaLnBrk="1" latinLnBrk="0" hangingPunct="1">
      <a:defRPr kern="1200">
        <a:solidFill>
          <a:srgbClr val="000000"/>
        </a:solidFill>
        <a:latin typeface="Arial" pitchFamily="1" charset="0"/>
        <a:ea typeface="ＭＳ Ｐゴシック" pitchFamily="1" charset="-128"/>
        <a:cs typeface="ＭＳ Ｐゴシック" pitchFamily="1" charset="-128"/>
        <a:sym typeface="Calibri" pitchFamily="1" charset="0"/>
      </a:defRPr>
    </a:lvl6pPr>
    <a:lvl7pPr marL="2743200" algn="l" defTabSz="457200" rtl="0" eaLnBrk="1" latinLnBrk="0" hangingPunct="1">
      <a:defRPr kern="1200">
        <a:solidFill>
          <a:srgbClr val="000000"/>
        </a:solidFill>
        <a:latin typeface="Arial" pitchFamily="1" charset="0"/>
        <a:ea typeface="ＭＳ Ｐゴシック" pitchFamily="1" charset="-128"/>
        <a:cs typeface="ＭＳ Ｐゴシック" pitchFamily="1" charset="-128"/>
        <a:sym typeface="Calibri" pitchFamily="1" charset="0"/>
      </a:defRPr>
    </a:lvl7pPr>
    <a:lvl8pPr marL="3200400" algn="l" defTabSz="457200" rtl="0" eaLnBrk="1" latinLnBrk="0" hangingPunct="1">
      <a:defRPr kern="1200">
        <a:solidFill>
          <a:srgbClr val="000000"/>
        </a:solidFill>
        <a:latin typeface="Arial" pitchFamily="1" charset="0"/>
        <a:ea typeface="ＭＳ Ｐゴシック" pitchFamily="1" charset="-128"/>
        <a:cs typeface="ＭＳ Ｐゴシック" pitchFamily="1" charset="-128"/>
        <a:sym typeface="Calibri" pitchFamily="1" charset="0"/>
      </a:defRPr>
    </a:lvl8pPr>
    <a:lvl9pPr marL="3657600" algn="l" defTabSz="457200" rtl="0" eaLnBrk="1" latinLnBrk="0" hangingPunct="1">
      <a:defRPr kern="1200">
        <a:solidFill>
          <a:srgbClr val="000000"/>
        </a:solidFill>
        <a:latin typeface="Arial" pitchFamily="1" charset="0"/>
        <a:ea typeface="ＭＳ Ｐゴシック" pitchFamily="1" charset="-128"/>
        <a:cs typeface="ＭＳ Ｐゴシック" pitchFamily="1" charset="-128"/>
        <a:sym typeface="Calibri" pitchFamily="1"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53A4"/>
    <a:srgbClr val="7591CA"/>
    <a:srgbClr val="FFF1C5"/>
    <a:srgbClr val="0F4DBC"/>
    <a:srgbClr val="1F53A7"/>
    <a:srgbClr val="FDB813"/>
    <a:srgbClr val="0B9349"/>
    <a:srgbClr val="AF4024"/>
    <a:srgbClr val="0F4D8B"/>
    <a:srgbClr val="0843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96" autoAdjust="0"/>
    <p:restoredTop sz="88534" autoAdjust="0"/>
  </p:normalViewPr>
  <p:slideViewPr>
    <p:cSldViewPr snapToObjects="1">
      <p:cViewPr varScale="1">
        <p:scale>
          <a:sx n="119" d="100"/>
          <a:sy n="119" d="100"/>
        </p:scale>
        <p:origin x="-1768" y="-112"/>
      </p:cViewPr>
      <p:guideLst>
        <p:guide orient="horz" pos="2160"/>
        <p:guide pos="2880"/>
      </p:guideLst>
    </p:cSldViewPr>
  </p:slideViewPr>
  <p:outlineViewPr>
    <p:cViewPr>
      <p:scale>
        <a:sx n="33" d="100"/>
        <a:sy n="33" d="100"/>
      </p:scale>
      <p:origin x="0" y="-29496"/>
    </p:cViewPr>
  </p:outlineViewPr>
  <p:notesTextViewPr>
    <p:cViewPr>
      <p:scale>
        <a:sx n="100" d="100"/>
        <a:sy n="100" d="100"/>
      </p:scale>
      <p:origin x="0" y="0"/>
    </p:cViewPr>
  </p:notesTextViewPr>
  <p:sorterViewPr>
    <p:cViewPr>
      <p:scale>
        <a:sx n="100" d="100"/>
        <a:sy n="100" d="100"/>
      </p:scale>
      <p:origin x="0" y="292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_tradnl"/>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5947241-1E1C-374D-8462-5C3F94D39F80}" type="datetimeFigureOut">
              <a:rPr lang="es-ES_tradnl" smtClean="0"/>
              <a:pPr/>
              <a:t>13/11/18</a:t>
            </a:fld>
            <a:endParaRPr lang="es-ES_tradnl"/>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_tradnl"/>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7C92F31-A8C6-D542-80C0-94E86E86CAB8}" type="slidenum">
              <a:rPr lang="es-ES_tradnl" smtClean="0"/>
              <a:pPr/>
              <a:t>‹#›</a:t>
            </a:fld>
            <a:endParaRPr lang="es-ES_tradnl"/>
          </a:p>
        </p:txBody>
      </p:sp>
    </p:spTree>
    <p:extLst>
      <p:ext uri="{BB962C8B-B14F-4D97-AF65-F5344CB8AC3E}">
        <p14:creationId xmlns:p14="http://schemas.microsoft.com/office/powerpoint/2010/main" val="24541878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143000" y="685800"/>
            <a:ext cx="4572000" cy="3429000"/>
          </a:xfrm>
          <a:prstGeom prst="rect">
            <a:avLst/>
          </a:prstGeom>
        </p:spPr>
        <p:txBody>
          <a:bodyPr/>
          <a:lstStyle/>
          <a:p>
            <a:pPr lvl="0"/>
            <a:endParaRPr noProof="0">
              <a:sym typeface="Calibri"/>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pPr lvl="0"/>
            <a:endParaRPr noProof="0">
              <a:sym typeface="Calibri"/>
            </a:endParaRPr>
          </a:p>
        </p:txBody>
      </p:sp>
    </p:spTree>
    <p:extLst>
      <p:ext uri="{BB962C8B-B14F-4D97-AF65-F5344CB8AC3E}">
        <p14:creationId xmlns:p14="http://schemas.microsoft.com/office/powerpoint/2010/main" val="40789371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a:solidFill>
          <a:schemeClr val="tx1"/>
        </a:solidFill>
        <a:latin typeface="+mj-lt"/>
        <a:ea typeface="+mj-ea"/>
        <a:cs typeface="+mj-cs"/>
        <a:sym typeface="Calibri" pitchFamily="1" charset="0"/>
      </a:defRPr>
    </a:lvl1pPr>
    <a:lvl2pPr marL="37931725" indent="-37474525" algn="l" rtl="0" eaLnBrk="0" fontAlgn="base" hangingPunct="0">
      <a:spcBef>
        <a:spcPct val="30000"/>
      </a:spcBef>
      <a:spcAft>
        <a:spcPct val="0"/>
      </a:spcAft>
      <a:defRPr sz="1200">
        <a:solidFill>
          <a:schemeClr val="tx1"/>
        </a:solidFill>
        <a:latin typeface="+mj-lt"/>
        <a:ea typeface="+mj-ea"/>
        <a:cs typeface="+mj-cs"/>
        <a:sym typeface="Calibri" pitchFamily="1" charset="0"/>
      </a:defRPr>
    </a:lvl2pPr>
    <a:lvl3pPr indent="457200" eaLnBrk="0" fontAlgn="base" hangingPunct="0">
      <a:spcBef>
        <a:spcPct val="30000"/>
      </a:spcBef>
      <a:spcAft>
        <a:spcPct val="0"/>
      </a:spcAft>
      <a:defRPr sz="1200">
        <a:solidFill>
          <a:schemeClr val="tx1"/>
        </a:solidFill>
        <a:latin typeface="+mj-lt"/>
        <a:ea typeface="+mj-ea"/>
        <a:cs typeface="+mj-cs"/>
        <a:sym typeface="Calibri" pitchFamily="1" charset="0"/>
      </a:defRPr>
    </a:lvl3pPr>
    <a:lvl4pPr indent="685800" eaLnBrk="0" fontAlgn="base" hangingPunct="0">
      <a:spcBef>
        <a:spcPct val="30000"/>
      </a:spcBef>
      <a:spcAft>
        <a:spcPct val="0"/>
      </a:spcAft>
      <a:defRPr sz="1200">
        <a:solidFill>
          <a:schemeClr val="tx1"/>
        </a:solidFill>
        <a:latin typeface="+mj-lt"/>
        <a:ea typeface="+mj-ea"/>
        <a:cs typeface="+mj-cs"/>
        <a:sym typeface="Calibri" pitchFamily="1" charset="0"/>
      </a:defRPr>
    </a:lvl4pPr>
    <a:lvl5pPr indent="914400" eaLnBrk="0" fontAlgn="base" hangingPunct="0">
      <a:spcBef>
        <a:spcPct val="30000"/>
      </a:spcBef>
      <a:spcAft>
        <a:spcPct val="0"/>
      </a:spcAft>
      <a:defRPr sz="1200">
        <a:solidFill>
          <a:schemeClr val="tx1"/>
        </a:solidFill>
        <a:latin typeface="+mj-lt"/>
        <a:ea typeface="+mj-ea"/>
        <a:cs typeface="+mj-cs"/>
        <a:sym typeface="Calibri" pitchFamily="1" charset="0"/>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lIns="86777" tIns="43388" rIns="86777" bIns="43388"/>
          <a:lstStyle/>
          <a:p>
            <a:endParaRPr lang="fr-CH" dirty="0"/>
          </a:p>
        </p:txBody>
      </p:sp>
      <p:sp>
        <p:nvSpPr>
          <p:cNvPr id="4" name="Espace réservé du numéro de diapositive 3"/>
          <p:cNvSpPr>
            <a:spLocks noGrp="1"/>
          </p:cNvSpPr>
          <p:nvPr>
            <p:ph type="sldNum" sz="quarter" idx="10"/>
          </p:nvPr>
        </p:nvSpPr>
        <p:spPr>
          <a:xfrm>
            <a:off x="3884192" y="8685130"/>
            <a:ext cx="2972223" cy="457417"/>
          </a:xfrm>
          <a:prstGeom prst="rect">
            <a:avLst/>
          </a:prstGeom>
        </p:spPr>
        <p:txBody>
          <a:bodyPr lIns="86777" tIns="43388" rIns="86777" bIns="43388"/>
          <a:lstStyle/>
          <a:p>
            <a:pPr>
              <a:defRPr/>
            </a:pPr>
            <a:fld id="{BFC7F437-5319-4240-B7F0-127780C18984}" type="slidenum">
              <a:rPr lang="fr-FR" smtClean="0"/>
              <a:pPr>
                <a:defRPr/>
              </a:pPr>
              <a:t>3</a:t>
            </a:fld>
            <a:endParaRPr lang="fr-FR"/>
          </a:p>
        </p:txBody>
      </p:sp>
    </p:spTree>
    <p:extLst>
      <p:ext uri="{BB962C8B-B14F-4D97-AF65-F5344CB8AC3E}">
        <p14:creationId xmlns:p14="http://schemas.microsoft.com/office/powerpoint/2010/main" val="2331154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82775"/>
            <a:ext cx="6057900" cy="1470025"/>
          </a:xfrm>
        </p:spPr>
        <p:txBody>
          <a:bodyPr/>
          <a:lstStyle>
            <a:lvl1pPr>
              <a:defRPr>
                <a:solidFill>
                  <a:srgbClr val="2053A4"/>
                </a:solidFill>
              </a:defRPr>
            </a:lvl1pPr>
          </a:lstStyle>
          <a:p>
            <a:r>
              <a:rPr lang="en-GB" noProof="0" dirty="0"/>
              <a:t>Click to edit Master title style</a:t>
            </a:r>
          </a:p>
        </p:txBody>
      </p:sp>
      <p:sp>
        <p:nvSpPr>
          <p:cNvPr id="3" name="Subtitle 2"/>
          <p:cNvSpPr>
            <a:spLocks noGrp="1"/>
          </p:cNvSpPr>
          <p:nvPr>
            <p:ph type="subTitle" idx="1"/>
          </p:nvPr>
        </p:nvSpPr>
        <p:spPr>
          <a:xfrm>
            <a:off x="755576" y="3915648"/>
            <a:ext cx="4496544" cy="1752600"/>
          </a:xfrm>
        </p:spPr>
        <p:txBody>
          <a:bodyPr/>
          <a:lstStyle>
            <a:lvl1pPr marL="0" indent="0" algn="l">
              <a:buNone/>
              <a:defRPr>
                <a:solidFill>
                  <a:srgbClr val="2053A4"/>
                </a:solidFill>
                <a:latin typeface="Cronos Pro Light Display"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Click to edit Master subtitle style</a:t>
            </a:r>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GB" dirty="0"/>
          </a:p>
        </p:txBody>
      </p:sp>
      <p:sp>
        <p:nvSpPr>
          <p:cNvPr id="6" name="Rectangle 5"/>
          <p:cNvSpPr/>
          <p:nvPr userDrawn="1"/>
        </p:nvSpPr>
        <p:spPr>
          <a:xfrm>
            <a:off x="152400" y="0"/>
            <a:ext cx="8763000" cy="12892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pic>
        <p:nvPicPr>
          <p:cNvPr id="7" name="Picture 3" descr="Picture 3"/>
          <p:cNvPicPr>
            <a:picLocks noChangeAspect="1"/>
          </p:cNvPicPr>
          <p:nvPr userDrawn="1"/>
        </p:nvPicPr>
        <p:blipFill>
          <a:blip r:embed="rId2"/>
          <a:srcRect/>
          <a:stretch>
            <a:fillRect/>
          </a:stretch>
        </p:blipFill>
        <p:spPr bwMode="auto">
          <a:xfrm>
            <a:off x="192907" y="192088"/>
            <a:ext cx="3693293" cy="1331912"/>
          </a:xfrm>
          <a:prstGeom prst="rect">
            <a:avLst/>
          </a:prstGeom>
          <a:noFill/>
          <a:ln w="12700">
            <a:noFill/>
            <a:miter lim="400000"/>
            <a:headEnd/>
            <a:tailEnd/>
          </a:ln>
        </p:spPr>
      </p:pic>
      <p:sp>
        <p:nvSpPr>
          <p:cNvPr id="8" name="Transforming Societies through"/>
          <p:cNvSpPr txBox="1">
            <a:spLocks/>
          </p:cNvSpPr>
          <p:nvPr userDrawn="1"/>
        </p:nvSpPr>
        <p:spPr>
          <a:xfrm>
            <a:off x="4572000" y="304800"/>
            <a:ext cx="4343400" cy="757237"/>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20000"/>
              </a:lnSpc>
              <a:spcBef>
                <a:spcPct val="20000"/>
              </a:spcBef>
              <a:spcAft>
                <a:spcPts val="1200"/>
              </a:spcAft>
              <a:buClrTx/>
              <a:buSzTx/>
              <a:buFontTx/>
              <a:buNone/>
              <a:tabLst/>
              <a:defRPr/>
            </a:pPr>
            <a:endParaRPr kumimoji="0" lang="fr-CH" altLang="de-DE" sz="2200" b="0" i="0" u="none" strike="noStrike" kern="1200" cap="none" spc="0" normalizeH="0" baseline="0" noProof="0" dirty="0">
              <a:ln>
                <a:noFill/>
              </a:ln>
              <a:solidFill>
                <a:schemeClr val="bg1">
                  <a:lumMod val="50000"/>
                </a:schemeClr>
              </a:solidFill>
              <a:effectLst/>
              <a:uLnTx/>
              <a:uFillTx/>
              <a:latin typeface="Cronos Pro Light" pitchFamily="34" charset="0"/>
              <a:ea typeface="+mn-ea"/>
              <a:cs typeface="+mn-cs"/>
              <a:sym typeface="Calibri"/>
            </a:endParaRPr>
          </a:p>
        </p:txBody>
      </p:sp>
      <p:cxnSp>
        <p:nvCxnSpPr>
          <p:cNvPr id="11" name="Straight Connector 10"/>
          <p:cNvCxnSpPr/>
          <p:nvPr userDrawn="1"/>
        </p:nvCxnSpPr>
        <p:spPr>
          <a:xfrm rot="5400000">
            <a:off x="3733006" y="837406"/>
            <a:ext cx="914400" cy="1588"/>
          </a:xfrm>
          <a:prstGeom prst="line">
            <a:avLst/>
          </a:prstGeom>
          <a:ln w="12700">
            <a:solidFill>
              <a:schemeClr val="bg1">
                <a:lumMod val="95000"/>
              </a:schemeClr>
            </a:solidFill>
          </a:ln>
          <a:effectLst/>
        </p:spPr>
        <p:style>
          <a:lnRef idx="2">
            <a:schemeClr val="accent1"/>
          </a:lnRef>
          <a:fillRef idx="0">
            <a:schemeClr val="accent1"/>
          </a:fillRef>
          <a:effectRef idx="1">
            <a:schemeClr val="accent1"/>
          </a:effectRef>
          <a:fontRef idx="minor">
            <a:schemeClr val="tx1"/>
          </a:fontRef>
        </p:style>
      </p:cxnSp>
      <p:pic>
        <p:nvPicPr>
          <p:cNvPr id="1026"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a:stretch/>
        </p:blipFill>
        <p:spPr bwMode="auto">
          <a:xfrm>
            <a:off x="7020272" y="1375126"/>
            <a:ext cx="2123728" cy="5485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7311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2053A4"/>
                </a:solidFill>
              </a:defRPr>
            </a:lvl1pPr>
          </a:lstStyle>
          <a:p>
            <a:r>
              <a:rPr lang="en-GB" noProof="0" dirty="0"/>
              <a:t>Click to edit Master title style</a:t>
            </a:r>
          </a:p>
        </p:txBody>
      </p:sp>
      <p:sp>
        <p:nvSpPr>
          <p:cNvPr id="3" name="Vertical Text Placeholder 2"/>
          <p:cNvSpPr>
            <a:spLocks noGrp="1"/>
          </p:cNvSpPr>
          <p:nvPr>
            <p:ph type="body" orient="vert" idx="1"/>
          </p:nvPr>
        </p:nvSpPr>
        <p:spPr/>
        <p:txBody>
          <a:bodyPr vert="eaVert"/>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Date Placeholder 3"/>
          <p:cNvSpPr>
            <a:spLocks noGrp="1"/>
          </p:cNvSpPr>
          <p:nvPr>
            <p:ph type="dt" sz="half" idx="10"/>
          </p:nvPr>
        </p:nvSpPr>
        <p:spPr/>
        <p:txBody>
          <a:bodyPr/>
          <a:lstStyle/>
          <a:p>
            <a:fld id="{65EF116A-7E1E-C044-803D-E94744D72922}" type="datetime1">
              <a:rPr lang="es-ES_tradnl" smtClean="0"/>
              <a:pPr/>
              <a:t>13/11/18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71E170-5A8C-47EC-83E9-25B5ADB846EE}" type="slidenum">
              <a:rPr lang="en-GB" smtClean="0"/>
              <a:pPr/>
              <a:t>‹#›</a:t>
            </a:fld>
            <a:endParaRPr lang="en-GB"/>
          </a:p>
        </p:txBody>
      </p:sp>
    </p:spTree>
    <p:extLst>
      <p:ext uri="{BB962C8B-B14F-4D97-AF65-F5344CB8AC3E}">
        <p14:creationId xmlns:p14="http://schemas.microsoft.com/office/powerpoint/2010/main" val="3322617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2057400" cy="5592763"/>
          </a:xfrm>
        </p:spPr>
        <p:txBody>
          <a:bodyPr vert="eaVert"/>
          <a:lstStyle>
            <a:lvl1pPr algn="l">
              <a:defRPr>
                <a:solidFill>
                  <a:srgbClr val="2053A4"/>
                </a:solidFill>
              </a:defRPr>
            </a:lvl1pPr>
          </a:lstStyle>
          <a:p>
            <a:r>
              <a:rPr lang="en-GB" noProof="0" dirty="0"/>
              <a:t>Click to edit Master title style</a:t>
            </a:r>
          </a:p>
        </p:txBody>
      </p:sp>
      <p:sp>
        <p:nvSpPr>
          <p:cNvPr id="3" name="Vertical Text Placeholder 2"/>
          <p:cNvSpPr>
            <a:spLocks noGrp="1"/>
          </p:cNvSpPr>
          <p:nvPr>
            <p:ph type="body" orient="vert" idx="1"/>
          </p:nvPr>
        </p:nvSpPr>
        <p:spPr>
          <a:xfrm>
            <a:off x="457200" y="762000"/>
            <a:ext cx="6019800" cy="5364163"/>
          </a:xfrm>
        </p:spPr>
        <p:txBody>
          <a:bodyPr vert="eaVert"/>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Date Placeholder 3"/>
          <p:cNvSpPr>
            <a:spLocks noGrp="1"/>
          </p:cNvSpPr>
          <p:nvPr>
            <p:ph type="dt" sz="half" idx="10"/>
          </p:nvPr>
        </p:nvSpPr>
        <p:spPr/>
        <p:txBody>
          <a:bodyPr/>
          <a:lstStyle/>
          <a:p>
            <a:fld id="{0EEA73B0-75D3-DA4D-B76B-8398D505548A}" type="datetime1">
              <a:rPr lang="es-ES_tradnl" smtClean="0"/>
              <a:pPr/>
              <a:t>13/11/18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71E170-5A8C-47EC-83E9-25B5ADB846EE}" type="slidenum">
              <a:rPr lang="en-GB" smtClean="0"/>
              <a:pPr/>
              <a:t>‹#›</a:t>
            </a:fld>
            <a:endParaRPr lang="en-GB"/>
          </a:p>
        </p:txBody>
      </p:sp>
    </p:spTree>
    <p:extLst>
      <p:ext uri="{BB962C8B-B14F-4D97-AF65-F5344CB8AC3E}">
        <p14:creationId xmlns:p14="http://schemas.microsoft.com/office/powerpoint/2010/main" val="867729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2053A4"/>
                </a:solidFill>
              </a:defRPr>
            </a:lvl1pPr>
          </a:lstStyle>
          <a:p>
            <a:r>
              <a:rPr lang="en-GB" noProof="0" dirty="0"/>
              <a:t>Click to edit Master title style</a:t>
            </a:r>
          </a:p>
        </p:txBody>
      </p:sp>
      <p:sp>
        <p:nvSpPr>
          <p:cNvPr id="3" name="Content Placeholder 2"/>
          <p:cNvSpPr>
            <a:spLocks noGrp="1"/>
          </p:cNvSpPr>
          <p:nvPr>
            <p:ph idx="1"/>
          </p:nvPr>
        </p:nvSpPr>
        <p:spPr/>
        <p:txBody>
          <a:bodyPr/>
          <a:lstStyle>
            <a:lvl1pPr>
              <a:buClr>
                <a:srgbClr val="7591CA"/>
              </a:buClr>
              <a:defRPr/>
            </a:lvl1pPr>
            <a:lvl3pPr>
              <a:buClr>
                <a:srgbClr val="7591CA"/>
              </a:buClr>
              <a:defRPr/>
            </a:lvl3pPr>
            <a:lvl5pPr>
              <a:buClr>
                <a:srgbClr val="7591CA"/>
              </a:buClr>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Date Placeholder 3"/>
          <p:cNvSpPr>
            <a:spLocks noGrp="1"/>
          </p:cNvSpPr>
          <p:nvPr>
            <p:ph type="dt" sz="half" idx="10"/>
          </p:nvPr>
        </p:nvSpPr>
        <p:spPr/>
        <p:txBody>
          <a:bodyPr/>
          <a:lstStyle/>
          <a:p>
            <a:fld id="{F936AC4B-BEFF-6D4E-BA76-620FF13A9AC3}" type="datetime1">
              <a:rPr lang="es-ES_tradnl" smtClean="0"/>
              <a:pPr/>
              <a:t>13/11/18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71E170-5A8C-47EC-83E9-25B5ADB846EE}" type="slidenum">
              <a:rPr lang="en-GB" smtClean="0"/>
              <a:pPr/>
              <a:t>‹#›</a:t>
            </a:fld>
            <a:endParaRPr lang="en-GB"/>
          </a:p>
        </p:txBody>
      </p:sp>
    </p:spTree>
    <p:extLst>
      <p:ext uri="{BB962C8B-B14F-4D97-AF65-F5344CB8AC3E}">
        <p14:creationId xmlns:p14="http://schemas.microsoft.com/office/powerpoint/2010/main" val="3202733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2053A4"/>
                </a:solidFill>
              </a:defRPr>
            </a:lvl1pPr>
          </a:lstStyle>
          <a:p>
            <a:r>
              <a:rPr lang="en-GB" noProof="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noProof="0"/>
              <a:t>Click to edit Master text styles</a:t>
            </a:r>
          </a:p>
        </p:txBody>
      </p:sp>
      <p:sp>
        <p:nvSpPr>
          <p:cNvPr id="4" name="Date Placeholder 3"/>
          <p:cNvSpPr>
            <a:spLocks noGrp="1"/>
          </p:cNvSpPr>
          <p:nvPr>
            <p:ph type="dt" sz="half" idx="10"/>
          </p:nvPr>
        </p:nvSpPr>
        <p:spPr/>
        <p:txBody>
          <a:bodyPr/>
          <a:lstStyle/>
          <a:p>
            <a:fld id="{BD7D37DC-A244-2B44-ABFE-CEE0A3CAE32E}" type="datetime1">
              <a:rPr lang="es-ES_tradnl" smtClean="0"/>
              <a:pPr/>
              <a:t>13/11/18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71E170-5A8C-47EC-83E9-25B5ADB846EE}" type="slidenum">
              <a:rPr lang="en-GB" smtClean="0"/>
              <a:pPr/>
              <a:t>‹#›</a:t>
            </a:fld>
            <a:endParaRPr lang="en-GB"/>
          </a:p>
        </p:txBody>
      </p:sp>
    </p:spTree>
    <p:extLst>
      <p:ext uri="{BB962C8B-B14F-4D97-AF65-F5344CB8AC3E}">
        <p14:creationId xmlns:p14="http://schemas.microsoft.com/office/powerpoint/2010/main" val="1112892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2053A4"/>
                </a:solidFill>
              </a:defRPr>
            </a:lvl1pPr>
          </a:lstStyle>
          <a:p>
            <a:r>
              <a:rPr lang="en-GB" noProof="0" dirty="0"/>
              <a:t>Click to edit Master title style</a:t>
            </a:r>
          </a:p>
        </p:txBody>
      </p:sp>
      <p:sp>
        <p:nvSpPr>
          <p:cNvPr id="3" name="Content Placeholder 2"/>
          <p:cNvSpPr>
            <a:spLocks noGrp="1"/>
          </p:cNvSpPr>
          <p:nvPr>
            <p:ph sz="half" idx="1"/>
          </p:nvPr>
        </p:nvSpPr>
        <p:spPr>
          <a:xfrm>
            <a:off x="457200" y="1752600"/>
            <a:ext cx="4038600" cy="4373563"/>
          </a:xfrm>
        </p:spPr>
        <p:txBody>
          <a:bodyPr/>
          <a:lstStyle>
            <a:lvl1pPr>
              <a:buClr>
                <a:srgbClr val="7591CA"/>
              </a:buClr>
              <a:defRPr sz="2800"/>
            </a:lvl1pPr>
            <a:lvl2pPr>
              <a:defRPr sz="2400"/>
            </a:lvl2pPr>
            <a:lvl3pPr>
              <a:buClr>
                <a:srgbClr val="7591CA"/>
              </a:buCl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p:nvPr>
        </p:nvSpPr>
        <p:spPr>
          <a:xfrm>
            <a:off x="4648200" y="1752600"/>
            <a:ext cx="4038600" cy="4373563"/>
          </a:xfrm>
        </p:spPr>
        <p:txBody>
          <a:bodyPr/>
          <a:lstStyle>
            <a:lvl1pPr>
              <a:buClr>
                <a:srgbClr val="7591CA"/>
              </a:buClr>
              <a:defRPr sz="2800"/>
            </a:lvl1pPr>
            <a:lvl2pPr>
              <a:defRPr sz="2400"/>
            </a:lvl2pPr>
            <a:lvl3pPr>
              <a:buClr>
                <a:srgbClr val="7591CA"/>
              </a:buCl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Date Placeholder 4"/>
          <p:cNvSpPr>
            <a:spLocks noGrp="1"/>
          </p:cNvSpPr>
          <p:nvPr>
            <p:ph type="dt" sz="half" idx="10"/>
          </p:nvPr>
        </p:nvSpPr>
        <p:spPr/>
        <p:txBody>
          <a:bodyPr/>
          <a:lstStyle/>
          <a:p>
            <a:fld id="{EEAE914F-6100-464C-AF68-CE8A0E7FF935}" type="datetime1">
              <a:rPr lang="es-ES_tradnl" smtClean="0"/>
              <a:pPr/>
              <a:t>13/11/18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71E170-5A8C-47EC-83E9-25B5ADB846EE}" type="slidenum">
              <a:rPr lang="en-GB" smtClean="0"/>
              <a:pPr/>
              <a:t>‹#›</a:t>
            </a:fld>
            <a:endParaRPr lang="en-GB"/>
          </a:p>
        </p:txBody>
      </p:sp>
    </p:spTree>
    <p:extLst>
      <p:ext uri="{BB962C8B-B14F-4D97-AF65-F5344CB8AC3E}">
        <p14:creationId xmlns:p14="http://schemas.microsoft.com/office/powerpoint/2010/main" val="1883168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2053A4"/>
                </a:solidFill>
              </a:defRPr>
            </a:lvl1pPr>
          </a:lstStyle>
          <a:p>
            <a:r>
              <a:rPr lang="en-GB" noProof="0" dirty="0"/>
              <a:t>Click to edit Master title style</a:t>
            </a:r>
          </a:p>
        </p:txBody>
      </p:sp>
      <p:sp>
        <p:nvSpPr>
          <p:cNvPr id="3" name="Text Placeholder 2"/>
          <p:cNvSpPr>
            <a:spLocks noGrp="1"/>
          </p:cNvSpPr>
          <p:nvPr>
            <p:ph type="body" idx="1"/>
          </p:nvPr>
        </p:nvSpPr>
        <p:spPr>
          <a:xfrm>
            <a:off x="457200" y="17224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4" name="Content Placeholder 3"/>
          <p:cNvSpPr>
            <a:spLocks noGrp="1"/>
          </p:cNvSpPr>
          <p:nvPr>
            <p:ph sz="half" idx="2"/>
          </p:nvPr>
        </p:nvSpPr>
        <p:spPr>
          <a:xfrm>
            <a:off x="457200" y="2362199"/>
            <a:ext cx="4040188" cy="3763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Text Placeholder 4"/>
          <p:cNvSpPr>
            <a:spLocks noGrp="1"/>
          </p:cNvSpPr>
          <p:nvPr>
            <p:ph type="body" sz="quarter" idx="3"/>
          </p:nvPr>
        </p:nvSpPr>
        <p:spPr>
          <a:xfrm>
            <a:off x="4645025" y="17224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6" name="Content Placeholder 5"/>
          <p:cNvSpPr>
            <a:spLocks noGrp="1"/>
          </p:cNvSpPr>
          <p:nvPr>
            <p:ph sz="quarter" idx="4"/>
          </p:nvPr>
        </p:nvSpPr>
        <p:spPr>
          <a:xfrm>
            <a:off x="4645025" y="2362199"/>
            <a:ext cx="4041775" cy="376396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Date Placeholder 6"/>
          <p:cNvSpPr>
            <a:spLocks noGrp="1"/>
          </p:cNvSpPr>
          <p:nvPr>
            <p:ph type="dt" sz="half" idx="10"/>
          </p:nvPr>
        </p:nvSpPr>
        <p:spPr/>
        <p:txBody>
          <a:bodyPr/>
          <a:lstStyle/>
          <a:p>
            <a:fld id="{723C5B2E-304B-BC40-A07E-B6C5D8A52698}" type="datetime1">
              <a:rPr lang="es-ES_tradnl" smtClean="0"/>
              <a:pPr/>
              <a:t>13/11/18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271E170-5A8C-47EC-83E9-25B5ADB846EE}" type="slidenum">
              <a:rPr lang="en-GB" smtClean="0"/>
              <a:pPr/>
              <a:t>‹#›</a:t>
            </a:fld>
            <a:endParaRPr lang="en-GB"/>
          </a:p>
        </p:txBody>
      </p:sp>
    </p:spTree>
    <p:extLst>
      <p:ext uri="{BB962C8B-B14F-4D97-AF65-F5344CB8AC3E}">
        <p14:creationId xmlns:p14="http://schemas.microsoft.com/office/powerpoint/2010/main" val="2632481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2053A4"/>
                </a:solidFill>
              </a:defRPr>
            </a:lvl1pPr>
          </a:lstStyle>
          <a:p>
            <a:r>
              <a:rPr lang="en-GB" noProof="0" dirty="0"/>
              <a:t>Click to edit Master title style</a:t>
            </a:r>
          </a:p>
        </p:txBody>
      </p:sp>
      <p:sp>
        <p:nvSpPr>
          <p:cNvPr id="3" name="Date Placeholder 2"/>
          <p:cNvSpPr>
            <a:spLocks noGrp="1"/>
          </p:cNvSpPr>
          <p:nvPr>
            <p:ph type="dt" sz="half" idx="10"/>
          </p:nvPr>
        </p:nvSpPr>
        <p:spPr/>
        <p:txBody>
          <a:bodyPr/>
          <a:lstStyle/>
          <a:p>
            <a:fld id="{66FB9A8B-7F25-2E4F-BA8C-F11BE90EA909}" type="datetime1">
              <a:rPr lang="es-ES_tradnl" smtClean="0"/>
              <a:pPr/>
              <a:t>13/11/18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271E170-5A8C-47EC-83E9-25B5ADB846EE}" type="slidenum">
              <a:rPr lang="en-GB" smtClean="0"/>
              <a:pPr/>
              <a:t>‹#›</a:t>
            </a:fld>
            <a:endParaRPr lang="en-GB"/>
          </a:p>
        </p:txBody>
      </p:sp>
    </p:spTree>
    <p:extLst>
      <p:ext uri="{BB962C8B-B14F-4D97-AF65-F5344CB8AC3E}">
        <p14:creationId xmlns:p14="http://schemas.microsoft.com/office/powerpoint/2010/main" val="2385194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B4DA39-C6B4-8C49-B76F-0743ED1B1420}" type="datetime1">
              <a:rPr lang="es-ES_tradnl" smtClean="0"/>
              <a:pPr/>
              <a:t>13/11/18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271E170-5A8C-47EC-83E9-25B5ADB846EE}" type="slidenum">
              <a:rPr lang="en-GB" smtClean="0"/>
              <a:pPr/>
              <a:t>‹#›</a:t>
            </a:fld>
            <a:endParaRPr lang="en-GB"/>
          </a:p>
        </p:txBody>
      </p:sp>
    </p:spTree>
    <p:extLst>
      <p:ext uri="{BB962C8B-B14F-4D97-AF65-F5344CB8AC3E}">
        <p14:creationId xmlns:p14="http://schemas.microsoft.com/office/powerpoint/2010/main" val="2904677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rgbClr val="2053A4"/>
                </a:solidFill>
              </a:defRPr>
            </a:lvl1pPr>
          </a:lstStyle>
          <a:p>
            <a:r>
              <a:rPr lang="en-GB" noProof="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a:t>Click to edit Master text styles</a:t>
            </a:r>
          </a:p>
        </p:txBody>
      </p:sp>
      <p:sp>
        <p:nvSpPr>
          <p:cNvPr id="5" name="Date Placeholder 4"/>
          <p:cNvSpPr>
            <a:spLocks noGrp="1"/>
          </p:cNvSpPr>
          <p:nvPr>
            <p:ph type="dt" sz="half" idx="10"/>
          </p:nvPr>
        </p:nvSpPr>
        <p:spPr/>
        <p:txBody>
          <a:bodyPr/>
          <a:lstStyle/>
          <a:p>
            <a:fld id="{9027FEAD-EC91-4241-A1AD-DF0AD9271A50}" type="datetime1">
              <a:rPr lang="es-ES_tradnl" smtClean="0"/>
              <a:pPr/>
              <a:t>13/11/18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71E170-5A8C-47EC-83E9-25B5ADB846EE}" type="slidenum">
              <a:rPr lang="en-GB" smtClean="0"/>
              <a:pPr/>
              <a:t>‹#›</a:t>
            </a:fld>
            <a:endParaRPr lang="en-GB"/>
          </a:p>
        </p:txBody>
      </p:sp>
    </p:spTree>
    <p:extLst>
      <p:ext uri="{BB962C8B-B14F-4D97-AF65-F5344CB8AC3E}">
        <p14:creationId xmlns:p14="http://schemas.microsoft.com/office/powerpoint/2010/main" val="703134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2053A4"/>
                </a:solidFill>
              </a:defRPr>
            </a:lvl1pPr>
          </a:lstStyle>
          <a:p>
            <a:r>
              <a:rPr lang="en-GB" noProof="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a:t>Click to edit Master text styles</a:t>
            </a:r>
          </a:p>
        </p:txBody>
      </p:sp>
      <p:sp>
        <p:nvSpPr>
          <p:cNvPr id="5" name="Date Placeholder 4"/>
          <p:cNvSpPr>
            <a:spLocks noGrp="1"/>
          </p:cNvSpPr>
          <p:nvPr>
            <p:ph type="dt" sz="half" idx="10"/>
          </p:nvPr>
        </p:nvSpPr>
        <p:spPr/>
        <p:txBody>
          <a:bodyPr/>
          <a:lstStyle/>
          <a:p>
            <a:fld id="{9C5F7D3A-E64C-3D47-850B-173E26CFA264}" type="datetime1">
              <a:rPr lang="es-ES_tradnl" smtClean="0"/>
              <a:pPr/>
              <a:t>13/11/18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71E170-5A8C-47EC-83E9-25B5ADB846EE}" type="slidenum">
              <a:rPr lang="en-GB" smtClean="0"/>
              <a:pPr/>
              <a:t>‹#›</a:t>
            </a:fld>
            <a:endParaRPr lang="en-GB"/>
          </a:p>
        </p:txBody>
      </p:sp>
    </p:spTree>
    <p:extLst>
      <p:ext uri="{BB962C8B-B14F-4D97-AF65-F5344CB8AC3E}">
        <p14:creationId xmlns:p14="http://schemas.microsoft.com/office/powerpoint/2010/main" val="212201534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1143000"/>
          </a:xfrm>
          <a:prstGeom prst="rect">
            <a:avLst/>
          </a:prstGeom>
        </p:spPr>
        <p:txBody>
          <a:bodyPr vert="horz" lIns="91440" tIns="45720" rIns="91440" bIns="45720" rtlCol="0" anchor="ctr">
            <a:normAutofit/>
          </a:bodyPr>
          <a:lstStyle/>
          <a:p>
            <a:r>
              <a:rPr lang="en-GB" sz="3600" kern="1200" noProof="0" dirty="0">
                <a:solidFill>
                  <a:srgbClr val="0F4DBC"/>
                </a:solidFill>
                <a:latin typeface="Cronos Pro Light" pitchFamily="34" charset="0"/>
                <a:ea typeface="+mn-ea"/>
                <a:cs typeface="+mn-cs"/>
                <a:sym typeface="Calibri"/>
              </a:rPr>
              <a:t>Click to edit Master title style</a:t>
            </a:r>
            <a:endParaRPr lang="en-GB" noProof="0" dirty="0"/>
          </a:p>
        </p:txBody>
      </p:sp>
      <p:sp>
        <p:nvSpPr>
          <p:cNvPr id="3" name="Text Placeholder 2"/>
          <p:cNvSpPr>
            <a:spLocks noGrp="1"/>
          </p:cNvSpPr>
          <p:nvPr>
            <p:ph type="body" idx="1"/>
          </p:nvPr>
        </p:nvSpPr>
        <p:spPr>
          <a:xfrm>
            <a:off x="457200" y="1828800"/>
            <a:ext cx="8229600" cy="4297363"/>
          </a:xfrm>
          <a:prstGeom prst="rect">
            <a:avLst/>
          </a:prstGeom>
        </p:spPr>
        <p:txBody>
          <a:bodyPr vert="horz" lIns="91440" tIns="45720" rIns="91440" bIns="45720" rtlCol="0">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A32E46-342A-674D-B674-7178676B8BF1}" type="datetime1">
              <a:rPr lang="es-ES_tradnl" smtClean="0"/>
              <a:pPr/>
              <a:t>13/11/18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noProof="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71E170-5A8C-47EC-83E9-25B5ADB846EE}" type="slidenum">
              <a:rPr lang="en-GB" smtClean="0"/>
              <a:pPr/>
              <a:t>‹#›</a:t>
            </a:fld>
            <a:endParaRPr lang="en-GB"/>
          </a:p>
        </p:txBody>
      </p:sp>
      <p:pic>
        <p:nvPicPr>
          <p:cNvPr id="7" name="Picture 3" descr="Picture 3"/>
          <p:cNvPicPr>
            <a:picLocks noChangeAspect="1"/>
          </p:cNvPicPr>
          <p:nvPr userDrawn="1"/>
        </p:nvPicPr>
        <p:blipFill>
          <a:blip r:embed="rId13"/>
          <a:srcRect/>
          <a:stretch>
            <a:fillRect/>
          </a:stretch>
        </p:blipFill>
        <p:spPr bwMode="auto">
          <a:xfrm>
            <a:off x="179388" y="115888"/>
            <a:ext cx="2016125" cy="727075"/>
          </a:xfrm>
          <a:prstGeom prst="rect">
            <a:avLst/>
          </a:prstGeom>
          <a:noFill/>
          <a:ln w="12700">
            <a:noFill/>
            <a:miter lim="400000"/>
            <a:headEnd/>
            <a:tailEnd/>
          </a:ln>
        </p:spPr>
      </p:pic>
      <p:sp>
        <p:nvSpPr>
          <p:cNvPr id="8" name="Straight Connector 5"/>
          <p:cNvSpPr>
            <a:spLocks noChangeShapeType="1"/>
          </p:cNvSpPr>
          <p:nvPr userDrawn="1"/>
        </p:nvSpPr>
        <p:spPr bwMode="auto">
          <a:xfrm>
            <a:off x="2339975" y="479425"/>
            <a:ext cx="6480175" cy="0"/>
          </a:xfrm>
          <a:prstGeom prst="line">
            <a:avLst/>
          </a:prstGeom>
          <a:noFill/>
          <a:ln w="28575">
            <a:solidFill>
              <a:srgbClr val="D9D9D9"/>
            </a:solidFill>
            <a:round/>
            <a:headEnd/>
            <a:tailEnd/>
          </a:ln>
        </p:spPr>
        <p:txBody>
          <a:bodyPr lIns="45719" rIns="45719">
            <a:prstTxWarp prst="textNoShape">
              <a:avLst/>
            </a:prstTxWarp>
          </a:bodyPr>
          <a:lstStyle/>
          <a:p>
            <a:endParaRPr lang="es-ES_tradnl"/>
          </a:p>
        </p:txBody>
      </p:sp>
    </p:spTree>
    <p:extLst>
      <p:ext uri="{BB962C8B-B14F-4D97-AF65-F5344CB8AC3E}">
        <p14:creationId xmlns:p14="http://schemas.microsoft.com/office/powerpoint/2010/main" val="2870479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marL="0" marR="0" indent="0" algn="l" defTabSz="914400" rtl="0" eaLnBrk="1" fontAlgn="auto" latinLnBrk="0" hangingPunct="1">
        <a:lnSpc>
          <a:spcPct val="100000"/>
        </a:lnSpc>
        <a:spcBef>
          <a:spcPct val="0"/>
        </a:spcBef>
        <a:spcAft>
          <a:spcPts val="0"/>
        </a:spcAft>
        <a:buClrTx/>
        <a:buSzTx/>
        <a:buFontTx/>
        <a:buNone/>
        <a:tabLst/>
        <a:defRPr lang="en-GB" sz="4400" kern="1200" baseline="0" smtClean="0">
          <a:solidFill>
            <a:srgbClr val="0F4DBC"/>
          </a:solidFill>
          <a:latin typeface="Cronos Pro Light" pitchFamily="34" charset="0"/>
          <a:ea typeface="+mj-ea"/>
          <a:cs typeface="+mj-cs"/>
          <a:sym typeface="Calibri"/>
        </a:defRPr>
      </a:lvl1pPr>
    </p:titleStyle>
    <p:bodyStyle>
      <a:lvl1pPr marL="342900" indent="-342900" algn="l" defTabSz="914400" rtl="0" eaLnBrk="1" latinLnBrk="0" hangingPunct="1">
        <a:spcBef>
          <a:spcPct val="20000"/>
        </a:spcBef>
        <a:buClr>
          <a:schemeClr val="tx2">
            <a:lumMod val="60000"/>
            <a:lumOff val="40000"/>
          </a:schemeClr>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lumMod val="60000"/>
            <a:lumOff val="40000"/>
          </a:schemeClr>
        </a:buClr>
        <a:buFont typeface="Arial"/>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lumMod val="60000"/>
            <a:lumOff val="40000"/>
          </a:schemeClr>
        </a:buClr>
        <a:buFont typeface="Wingdings"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png"/><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92280" y="1196752"/>
            <a:ext cx="2051720" cy="5661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685800" y="1844825"/>
            <a:ext cx="7846640" cy="1944216"/>
          </a:xfrm>
        </p:spPr>
        <p:txBody>
          <a:bodyPr>
            <a:noAutofit/>
          </a:bodyPr>
          <a:lstStyle/>
          <a:p>
            <a:pPr algn="ctr"/>
            <a:r>
              <a:rPr lang="en-US" sz="2800" dirty="0" smtClean="0"/>
              <a:t/>
            </a:r>
            <a:br>
              <a:rPr lang="en-US" sz="2800" dirty="0" smtClean="0"/>
            </a:br>
            <a:r>
              <a:rPr lang="en-US" sz="2800" dirty="0"/>
              <a:t/>
            </a:r>
            <a:br>
              <a:rPr lang="en-US" sz="2800" dirty="0"/>
            </a:br>
            <a:r>
              <a:rPr lang="en-US" sz="2800" dirty="0" smtClean="0">
                <a:solidFill>
                  <a:schemeClr val="tx1"/>
                </a:solidFill>
              </a:rPr>
              <a:t>Standing </a:t>
            </a:r>
            <a:r>
              <a:rPr lang="en-US" sz="2800" dirty="0">
                <a:solidFill>
                  <a:schemeClr val="tx1"/>
                </a:solidFill>
              </a:rPr>
              <a:t>up to the e</a:t>
            </a:r>
            <a:r>
              <a:rPr lang="en-US" sz="2800" dirty="0" smtClean="0">
                <a:solidFill>
                  <a:schemeClr val="tx1"/>
                </a:solidFill>
              </a:rPr>
              <a:t>thical </a:t>
            </a:r>
            <a:r>
              <a:rPr lang="en-US" sz="2800" dirty="0">
                <a:solidFill>
                  <a:schemeClr val="tx1"/>
                </a:solidFill>
              </a:rPr>
              <a:t>challenges of </a:t>
            </a:r>
            <a:r>
              <a:rPr lang="en-US" sz="2800" dirty="0" smtClean="0">
                <a:solidFill>
                  <a:schemeClr val="tx1"/>
                </a:solidFill>
              </a:rPr>
              <a:t>Finance</a:t>
            </a:r>
            <a:r>
              <a:rPr lang="en-US" sz="2800" dirty="0">
                <a:solidFill>
                  <a:schemeClr val="tx1"/>
                </a:solidFill>
              </a:rPr>
              <a:t>, </a:t>
            </a:r>
            <a:r>
              <a:rPr lang="en-US" sz="2800" dirty="0" smtClean="0">
                <a:solidFill>
                  <a:schemeClr val="tx1"/>
                </a:solidFill>
              </a:rPr>
              <a:t>Technology </a:t>
            </a:r>
            <a:r>
              <a:rPr lang="en-US" sz="2800" dirty="0">
                <a:solidFill>
                  <a:schemeClr val="tx1"/>
                </a:solidFill>
              </a:rPr>
              <a:t>and G</a:t>
            </a:r>
            <a:r>
              <a:rPr lang="en-US" sz="2800" dirty="0" smtClean="0">
                <a:solidFill>
                  <a:schemeClr val="tx1"/>
                </a:solidFill>
              </a:rPr>
              <a:t>overnance </a:t>
            </a:r>
            <a:r>
              <a:rPr lang="en-US" sz="2800" dirty="0">
                <a:solidFill>
                  <a:schemeClr val="tx1"/>
                </a:solidFill>
              </a:rPr>
              <a:t>to enhance Africa’s </a:t>
            </a:r>
            <a:r>
              <a:rPr lang="en-US" sz="2800" dirty="0" smtClean="0">
                <a:solidFill>
                  <a:schemeClr val="tx1"/>
                </a:solidFill>
              </a:rPr>
              <a:t>Development potentials </a:t>
            </a:r>
            <a:r>
              <a:rPr lang="en-US" sz="2800" dirty="0">
                <a:solidFill>
                  <a:schemeClr val="tx1"/>
                </a:solidFill>
              </a:rPr>
              <a:t>in the 21</a:t>
            </a:r>
            <a:r>
              <a:rPr lang="en-US" sz="2800" baseline="30000" dirty="0">
                <a:solidFill>
                  <a:schemeClr val="tx1"/>
                </a:solidFill>
              </a:rPr>
              <a:t>st</a:t>
            </a:r>
            <a:r>
              <a:rPr lang="en-US" sz="2800" dirty="0">
                <a:solidFill>
                  <a:schemeClr val="tx1"/>
                </a:solidFill>
              </a:rPr>
              <a:t> century</a:t>
            </a:r>
            <a:br>
              <a:rPr lang="en-US" sz="2800" dirty="0">
                <a:solidFill>
                  <a:schemeClr val="tx1"/>
                </a:solidFill>
              </a:rPr>
            </a:br>
            <a:r>
              <a:rPr lang="en-US" sz="2800" dirty="0"/>
              <a:t> </a:t>
            </a:r>
            <a:br>
              <a:rPr lang="en-US" sz="2800" dirty="0"/>
            </a:br>
            <a:endParaRPr lang="en-GB" sz="2800" dirty="0"/>
          </a:p>
        </p:txBody>
      </p:sp>
      <p:sp>
        <p:nvSpPr>
          <p:cNvPr id="8" name="Subtitle 2"/>
          <p:cNvSpPr txBox="1">
            <a:spLocks/>
          </p:cNvSpPr>
          <p:nvPr/>
        </p:nvSpPr>
        <p:spPr>
          <a:xfrm>
            <a:off x="755576" y="5229200"/>
            <a:ext cx="7776864" cy="735464"/>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tx2">
                  <a:lumMod val="60000"/>
                  <a:lumOff val="40000"/>
                </a:schemeClr>
              </a:buClr>
              <a:buFont typeface="Arial" panose="020B0604020202020204" pitchFamily="34" charset="0"/>
              <a:buNone/>
              <a:defRPr sz="3200" kern="1200">
                <a:solidFill>
                  <a:srgbClr val="2053A4"/>
                </a:solidFill>
                <a:latin typeface="Cronos Pro Light Display" pitchFamily="34"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tx2">
                  <a:lumMod val="60000"/>
                  <a:lumOff val="40000"/>
                </a:schemeClr>
              </a:buClr>
              <a:buFont typeface="Arial"/>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tx2">
                  <a:lumMod val="60000"/>
                  <a:lumOff val="40000"/>
                </a:schemeClr>
              </a:buClr>
              <a:buFont typeface="Wingdings" charset="2"/>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pPr>
            <a:endParaRPr lang="en-GB" sz="2800" dirty="0"/>
          </a:p>
        </p:txBody>
      </p:sp>
      <p:sp>
        <p:nvSpPr>
          <p:cNvPr id="5" name="Subtitle 4"/>
          <p:cNvSpPr>
            <a:spLocks noGrp="1"/>
          </p:cNvSpPr>
          <p:nvPr>
            <p:ph type="subTitle" idx="1"/>
          </p:nvPr>
        </p:nvSpPr>
        <p:spPr>
          <a:xfrm>
            <a:off x="755576" y="4149079"/>
            <a:ext cx="7416824" cy="1542835"/>
          </a:xfrm>
        </p:spPr>
        <p:txBody>
          <a:bodyPr>
            <a:normAutofit/>
          </a:bodyPr>
          <a:lstStyle/>
          <a:p>
            <a:pPr fontAlgn="auto">
              <a:spcAft>
                <a:spcPts val="0"/>
              </a:spcAft>
            </a:pPr>
            <a:r>
              <a:rPr lang="en-GB" sz="2800" dirty="0">
                <a:solidFill>
                  <a:srgbClr val="000000"/>
                </a:solidFill>
              </a:rPr>
              <a:t>Rev Monsignor Prof Obiora Ike</a:t>
            </a:r>
          </a:p>
          <a:p>
            <a:pPr fontAlgn="auto">
              <a:spcAft>
                <a:spcPts val="0"/>
              </a:spcAft>
            </a:pPr>
            <a:r>
              <a:rPr lang="en-GB" sz="2800" dirty="0">
                <a:solidFill>
                  <a:srgbClr val="000000"/>
                </a:solidFill>
              </a:rPr>
              <a:t>Executive Director Globethics.net Geneva, Switzerland </a:t>
            </a:r>
          </a:p>
          <a:p>
            <a:pPr algn="ctr"/>
            <a:endParaRPr lang="en-GB" dirty="0">
              <a:solidFill>
                <a:srgbClr val="000000"/>
              </a:solidFill>
            </a:endParaRPr>
          </a:p>
        </p:txBody>
      </p:sp>
    </p:spTree>
    <p:extLst>
      <p:ext uri="{BB962C8B-B14F-4D97-AF65-F5344CB8AC3E}">
        <p14:creationId xmlns:p14="http://schemas.microsoft.com/office/powerpoint/2010/main" val="271708234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 xmlns:a16="http://schemas.microsoft.com/office/drawing/2014/main" id="{26494F8C-1347-4538-BC44-FDEAEC1FEDA2}"/>
              </a:ext>
            </a:extLst>
          </p:cNvPr>
          <p:cNvSpPr>
            <a:spLocks noGrp="1"/>
          </p:cNvSpPr>
          <p:nvPr>
            <p:ph type="sldNum" sz="quarter" idx="12"/>
          </p:nvPr>
        </p:nvSpPr>
        <p:spPr/>
        <p:txBody>
          <a:bodyPr/>
          <a:lstStyle/>
          <a:p>
            <a:pPr>
              <a:defRPr/>
            </a:pPr>
            <a:fld id="{3A6F6C7A-296A-49E7-B6E2-4B00074F6563}" type="slidenum">
              <a:rPr lang="fr-CH" smtClean="0"/>
              <a:pPr>
                <a:defRPr/>
              </a:pPr>
              <a:t>10</a:t>
            </a:fld>
            <a:endParaRPr lang="fr-CH"/>
          </a:p>
        </p:txBody>
      </p:sp>
      <p:pic>
        <p:nvPicPr>
          <p:cNvPr id="1026" name="Picture 2"/>
          <p:cNvPicPr>
            <a:picLocks noChangeAspect="1" noChangeArrowheads="1"/>
          </p:cNvPicPr>
          <p:nvPr/>
        </p:nvPicPr>
        <p:blipFill>
          <a:blip r:embed="rId2" cstate="print"/>
          <a:srcRect l="7467" t="10453" r="21140" b="8829"/>
          <a:stretch>
            <a:fillRect/>
          </a:stretch>
        </p:blipFill>
        <p:spPr bwMode="auto">
          <a:xfrm>
            <a:off x="1331640" y="1700808"/>
            <a:ext cx="7416824" cy="4714570"/>
          </a:xfrm>
          <a:prstGeom prst="rect">
            <a:avLst/>
          </a:prstGeom>
          <a:noFill/>
          <a:ln w="9525">
            <a:noFill/>
            <a:miter lim="800000"/>
            <a:headEnd/>
            <a:tailEnd/>
          </a:ln>
        </p:spPr>
      </p:pic>
      <p:sp>
        <p:nvSpPr>
          <p:cNvPr id="5" name="Title 1">
            <a:extLst>
              <a:ext uri="{FF2B5EF4-FFF2-40B4-BE49-F238E27FC236}">
                <a16:creationId xmlns="" xmlns:a16="http://schemas.microsoft.com/office/drawing/2014/main" id="{A8EEC23E-CEAA-4BBB-8C75-816C9A579F9C}"/>
              </a:ext>
            </a:extLst>
          </p:cNvPr>
          <p:cNvSpPr txBox="1">
            <a:spLocks/>
          </p:cNvSpPr>
          <p:nvPr/>
        </p:nvSpPr>
        <p:spPr>
          <a:xfrm>
            <a:off x="754518" y="574610"/>
            <a:ext cx="8211923" cy="668219"/>
          </a:xfrm>
          <a:prstGeom prst="rect">
            <a:avLst/>
          </a:prstGeom>
        </p:spPr>
        <p:txBody>
          <a:bodyPr/>
          <a:lstStyle>
            <a:lvl1pPr algn="l" rtl="0" eaLnBrk="1" fontAlgn="base" hangingPunct="1">
              <a:spcBef>
                <a:spcPct val="0"/>
              </a:spcBef>
              <a:spcAft>
                <a:spcPct val="0"/>
              </a:spcAft>
              <a:defRPr sz="3200" b="1" kern="1200">
                <a:solidFill>
                  <a:srgbClr val="0F4DBC"/>
                </a:solidFill>
                <a:latin typeface="Trebuchet MS" pitchFamily="34" charset="0"/>
                <a:ea typeface="ＭＳ Ｐゴシック" charset="0"/>
                <a:cs typeface="+mj-cs"/>
              </a:defRPr>
            </a:lvl1pPr>
            <a:lvl2pPr algn="l" rtl="0" eaLnBrk="1" fontAlgn="base" hangingPunct="1">
              <a:spcBef>
                <a:spcPct val="0"/>
              </a:spcBef>
              <a:spcAft>
                <a:spcPct val="0"/>
              </a:spcAft>
              <a:defRPr sz="3200" b="1">
                <a:solidFill>
                  <a:srgbClr val="0F4DBC"/>
                </a:solidFill>
                <a:latin typeface="Trebuchet MS" pitchFamily="34" charset="0"/>
                <a:ea typeface="ＭＳ Ｐゴシック" charset="0"/>
              </a:defRPr>
            </a:lvl2pPr>
            <a:lvl3pPr algn="l" rtl="0" eaLnBrk="1" fontAlgn="base" hangingPunct="1">
              <a:spcBef>
                <a:spcPct val="0"/>
              </a:spcBef>
              <a:spcAft>
                <a:spcPct val="0"/>
              </a:spcAft>
              <a:defRPr sz="3200" b="1">
                <a:solidFill>
                  <a:srgbClr val="0F4DBC"/>
                </a:solidFill>
                <a:latin typeface="Trebuchet MS" pitchFamily="34" charset="0"/>
                <a:ea typeface="ＭＳ Ｐゴシック" charset="0"/>
              </a:defRPr>
            </a:lvl3pPr>
            <a:lvl4pPr algn="l" rtl="0" eaLnBrk="1" fontAlgn="base" hangingPunct="1">
              <a:spcBef>
                <a:spcPct val="0"/>
              </a:spcBef>
              <a:spcAft>
                <a:spcPct val="0"/>
              </a:spcAft>
              <a:defRPr sz="3200" b="1">
                <a:solidFill>
                  <a:srgbClr val="0F4DBC"/>
                </a:solidFill>
                <a:latin typeface="Trebuchet MS" pitchFamily="34" charset="0"/>
                <a:ea typeface="ＭＳ Ｐゴシック" charset="0"/>
              </a:defRPr>
            </a:lvl4pPr>
            <a:lvl5pPr algn="l" rtl="0" eaLnBrk="1" fontAlgn="base" hangingPunct="1">
              <a:spcBef>
                <a:spcPct val="0"/>
              </a:spcBef>
              <a:spcAft>
                <a:spcPct val="0"/>
              </a:spcAft>
              <a:defRPr sz="3200" b="1">
                <a:solidFill>
                  <a:srgbClr val="0F4DBC"/>
                </a:solidFill>
                <a:latin typeface="Trebuchet MS" pitchFamily="34" charset="0"/>
                <a:ea typeface="ＭＳ Ｐゴシック" charset="0"/>
              </a:defRPr>
            </a:lvl5pPr>
            <a:lvl6pPr marL="457200" algn="l" rtl="0" eaLnBrk="1" fontAlgn="base" hangingPunct="1">
              <a:spcBef>
                <a:spcPct val="0"/>
              </a:spcBef>
              <a:spcAft>
                <a:spcPct val="0"/>
              </a:spcAft>
              <a:defRPr sz="3600">
                <a:solidFill>
                  <a:srgbClr val="0F4DBC"/>
                </a:solidFill>
                <a:latin typeface="Trebuchet MS" pitchFamily="34" charset="0"/>
              </a:defRPr>
            </a:lvl6pPr>
            <a:lvl7pPr marL="914400" algn="l" rtl="0" eaLnBrk="1" fontAlgn="base" hangingPunct="1">
              <a:spcBef>
                <a:spcPct val="0"/>
              </a:spcBef>
              <a:spcAft>
                <a:spcPct val="0"/>
              </a:spcAft>
              <a:defRPr sz="3600">
                <a:solidFill>
                  <a:srgbClr val="0F4DBC"/>
                </a:solidFill>
                <a:latin typeface="Trebuchet MS" pitchFamily="34" charset="0"/>
              </a:defRPr>
            </a:lvl7pPr>
            <a:lvl8pPr marL="1371600" algn="l" rtl="0" eaLnBrk="1" fontAlgn="base" hangingPunct="1">
              <a:spcBef>
                <a:spcPct val="0"/>
              </a:spcBef>
              <a:spcAft>
                <a:spcPct val="0"/>
              </a:spcAft>
              <a:defRPr sz="3600">
                <a:solidFill>
                  <a:srgbClr val="0F4DBC"/>
                </a:solidFill>
                <a:latin typeface="Trebuchet MS" pitchFamily="34" charset="0"/>
              </a:defRPr>
            </a:lvl8pPr>
            <a:lvl9pPr marL="1828800" algn="l" rtl="0" eaLnBrk="1" fontAlgn="base" hangingPunct="1">
              <a:spcBef>
                <a:spcPct val="0"/>
              </a:spcBef>
              <a:spcAft>
                <a:spcPct val="0"/>
              </a:spcAft>
              <a:defRPr sz="3600">
                <a:solidFill>
                  <a:srgbClr val="0F4DBC"/>
                </a:solidFill>
                <a:latin typeface="Trebuchet MS" pitchFamily="34" charset="0"/>
              </a:defRPr>
            </a:lvl9pPr>
          </a:lstStyle>
          <a:p>
            <a:r>
              <a:rPr lang="en-GB" sz="2900" cap="all" dirty="0">
                <a:solidFill>
                  <a:srgbClr val="980625"/>
                </a:solidFill>
                <a:latin typeface="Cronos Pro Light" pitchFamily="34" charset="0"/>
                <a:ea typeface="+mj-ea"/>
              </a:rPr>
              <a:t>Female literacy rate in Nigeria by state in 2013</a:t>
            </a:r>
          </a:p>
        </p:txBody>
      </p:sp>
      <p:sp>
        <p:nvSpPr>
          <p:cNvPr id="7" name="ZoneTexte 6"/>
          <p:cNvSpPr txBox="1"/>
          <p:nvPr/>
        </p:nvSpPr>
        <p:spPr>
          <a:xfrm>
            <a:off x="1331640" y="6525344"/>
            <a:ext cx="4968552" cy="276999"/>
          </a:xfrm>
          <a:prstGeom prst="rect">
            <a:avLst/>
          </a:prstGeom>
          <a:noFill/>
        </p:spPr>
        <p:txBody>
          <a:bodyPr wrap="square" rtlCol="0">
            <a:spAutoFit/>
          </a:bodyPr>
          <a:lstStyle/>
          <a:p>
            <a:r>
              <a:rPr lang="fr-FR" sz="1200" dirty="0" smtClean="0"/>
              <a:t>Source: </a:t>
            </a:r>
            <a:r>
              <a:rPr lang="fr-FR" sz="1200" dirty="0" err="1" smtClean="0"/>
              <a:t>Wikipedia</a:t>
            </a:r>
            <a:endParaRPr lang="fr-FR" sz="1200" dirty="0"/>
          </a:p>
        </p:txBody>
      </p:sp>
    </p:spTree>
    <p:extLst>
      <p:ext uri="{BB962C8B-B14F-4D97-AF65-F5344CB8AC3E}">
        <p14:creationId xmlns:p14="http://schemas.microsoft.com/office/powerpoint/2010/main" val="91169384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800" y="1700807"/>
            <a:ext cx="3923537" cy="5022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3"/>
          <p:cNvSpPr txBox="1">
            <a:spLocks noGrp="1"/>
          </p:cNvSpPr>
          <p:nvPr/>
        </p:nvSpPr>
        <p:spPr>
          <a:xfrm>
            <a:off x="8358188" y="6357938"/>
            <a:ext cx="419100" cy="365125"/>
          </a:xfrm>
          <a:prstGeom prst="rect">
            <a:avLst/>
          </a:prstGeom>
          <a:noFill/>
        </p:spPr>
        <p:txBody>
          <a:bodyPr anchor="ctr"/>
          <a:lstStyle/>
          <a:p>
            <a:pPr algn="r" eaLnBrk="0" hangingPunct="0">
              <a:spcBef>
                <a:spcPct val="50000"/>
              </a:spcBef>
              <a:defRPr/>
            </a:pPr>
            <a:fld id="{C69F3F36-A2B4-4690-9ED9-6338BD2383F6}" type="slidenum">
              <a:rPr lang="fr-CH" sz="1200">
                <a:solidFill>
                  <a:schemeClr val="tx1">
                    <a:tint val="75000"/>
                  </a:schemeClr>
                </a:solidFill>
                <a:latin typeface="+mn-lt"/>
                <a:ea typeface="ＭＳ Ｐゴシック" pitchFamily="124" charset="-128"/>
              </a:rPr>
              <a:pPr algn="r" eaLnBrk="0" hangingPunct="0">
                <a:spcBef>
                  <a:spcPct val="50000"/>
                </a:spcBef>
                <a:defRPr/>
              </a:pPr>
              <a:t>11</a:t>
            </a:fld>
            <a:endParaRPr lang="fr-CH" sz="1200" dirty="0">
              <a:solidFill>
                <a:schemeClr val="tx1">
                  <a:tint val="75000"/>
                </a:schemeClr>
              </a:solidFill>
              <a:latin typeface="+mn-lt"/>
              <a:ea typeface="ＭＳ Ｐゴシック" pitchFamily="124" charset="-128"/>
            </a:endParaRPr>
          </a:p>
        </p:txBody>
      </p:sp>
      <p:sp>
        <p:nvSpPr>
          <p:cNvPr id="5" name="Title 1">
            <a:extLst>
              <a:ext uri="{FF2B5EF4-FFF2-40B4-BE49-F238E27FC236}">
                <a16:creationId xmlns="" xmlns:a16="http://schemas.microsoft.com/office/drawing/2014/main" id="{A8EEC23E-CEAA-4BBB-8C75-816C9A579F9C}"/>
              </a:ext>
            </a:extLst>
          </p:cNvPr>
          <p:cNvSpPr txBox="1">
            <a:spLocks/>
          </p:cNvSpPr>
          <p:nvPr/>
        </p:nvSpPr>
        <p:spPr>
          <a:xfrm>
            <a:off x="467544" y="574611"/>
            <a:ext cx="8438157" cy="766158"/>
          </a:xfrm>
          <a:prstGeom prst="rect">
            <a:avLst/>
          </a:prstGeom>
        </p:spPr>
        <p:txBody>
          <a:bodyPr/>
          <a:lstStyle>
            <a:lvl1pPr algn="l" rtl="0" eaLnBrk="1" fontAlgn="base" hangingPunct="1">
              <a:spcBef>
                <a:spcPct val="0"/>
              </a:spcBef>
              <a:spcAft>
                <a:spcPct val="0"/>
              </a:spcAft>
              <a:defRPr sz="3200" b="1" kern="1200">
                <a:solidFill>
                  <a:srgbClr val="0F4DBC"/>
                </a:solidFill>
                <a:latin typeface="Trebuchet MS" pitchFamily="34" charset="0"/>
                <a:ea typeface="ＭＳ Ｐゴシック" charset="0"/>
                <a:cs typeface="+mj-cs"/>
              </a:defRPr>
            </a:lvl1pPr>
            <a:lvl2pPr algn="l" rtl="0" eaLnBrk="1" fontAlgn="base" hangingPunct="1">
              <a:spcBef>
                <a:spcPct val="0"/>
              </a:spcBef>
              <a:spcAft>
                <a:spcPct val="0"/>
              </a:spcAft>
              <a:defRPr sz="3200" b="1">
                <a:solidFill>
                  <a:srgbClr val="0F4DBC"/>
                </a:solidFill>
                <a:latin typeface="Trebuchet MS" pitchFamily="34" charset="0"/>
                <a:ea typeface="ＭＳ Ｐゴシック" charset="0"/>
              </a:defRPr>
            </a:lvl2pPr>
            <a:lvl3pPr algn="l" rtl="0" eaLnBrk="1" fontAlgn="base" hangingPunct="1">
              <a:spcBef>
                <a:spcPct val="0"/>
              </a:spcBef>
              <a:spcAft>
                <a:spcPct val="0"/>
              </a:spcAft>
              <a:defRPr sz="3200" b="1">
                <a:solidFill>
                  <a:srgbClr val="0F4DBC"/>
                </a:solidFill>
                <a:latin typeface="Trebuchet MS" pitchFamily="34" charset="0"/>
                <a:ea typeface="ＭＳ Ｐゴシック" charset="0"/>
              </a:defRPr>
            </a:lvl3pPr>
            <a:lvl4pPr algn="l" rtl="0" eaLnBrk="1" fontAlgn="base" hangingPunct="1">
              <a:spcBef>
                <a:spcPct val="0"/>
              </a:spcBef>
              <a:spcAft>
                <a:spcPct val="0"/>
              </a:spcAft>
              <a:defRPr sz="3200" b="1">
                <a:solidFill>
                  <a:srgbClr val="0F4DBC"/>
                </a:solidFill>
                <a:latin typeface="Trebuchet MS" pitchFamily="34" charset="0"/>
                <a:ea typeface="ＭＳ Ｐゴシック" charset="0"/>
              </a:defRPr>
            </a:lvl4pPr>
            <a:lvl5pPr algn="l" rtl="0" eaLnBrk="1" fontAlgn="base" hangingPunct="1">
              <a:spcBef>
                <a:spcPct val="0"/>
              </a:spcBef>
              <a:spcAft>
                <a:spcPct val="0"/>
              </a:spcAft>
              <a:defRPr sz="3200" b="1">
                <a:solidFill>
                  <a:srgbClr val="0F4DBC"/>
                </a:solidFill>
                <a:latin typeface="Trebuchet MS" pitchFamily="34" charset="0"/>
                <a:ea typeface="ＭＳ Ｐゴシック" charset="0"/>
              </a:defRPr>
            </a:lvl5pPr>
            <a:lvl6pPr marL="457200" algn="l" rtl="0" eaLnBrk="1" fontAlgn="base" hangingPunct="1">
              <a:spcBef>
                <a:spcPct val="0"/>
              </a:spcBef>
              <a:spcAft>
                <a:spcPct val="0"/>
              </a:spcAft>
              <a:defRPr sz="3600">
                <a:solidFill>
                  <a:srgbClr val="0F4DBC"/>
                </a:solidFill>
                <a:latin typeface="Trebuchet MS" pitchFamily="34" charset="0"/>
              </a:defRPr>
            </a:lvl6pPr>
            <a:lvl7pPr marL="914400" algn="l" rtl="0" eaLnBrk="1" fontAlgn="base" hangingPunct="1">
              <a:spcBef>
                <a:spcPct val="0"/>
              </a:spcBef>
              <a:spcAft>
                <a:spcPct val="0"/>
              </a:spcAft>
              <a:defRPr sz="3600">
                <a:solidFill>
                  <a:srgbClr val="0F4DBC"/>
                </a:solidFill>
                <a:latin typeface="Trebuchet MS" pitchFamily="34" charset="0"/>
              </a:defRPr>
            </a:lvl7pPr>
            <a:lvl8pPr marL="1371600" algn="l" rtl="0" eaLnBrk="1" fontAlgn="base" hangingPunct="1">
              <a:spcBef>
                <a:spcPct val="0"/>
              </a:spcBef>
              <a:spcAft>
                <a:spcPct val="0"/>
              </a:spcAft>
              <a:defRPr sz="3600">
                <a:solidFill>
                  <a:srgbClr val="0F4DBC"/>
                </a:solidFill>
                <a:latin typeface="Trebuchet MS" pitchFamily="34" charset="0"/>
              </a:defRPr>
            </a:lvl8pPr>
            <a:lvl9pPr marL="1828800" algn="l" rtl="0" eaLnBrk="1" fontAlgn="base" hangingPunct="1">
              <a:spcBef>
                <a:spcPct val="0"/>
              </a:spcBef>
              <a:spcAft>
                <a:spcPct val="0"/>
              </a:spcAft>
              <a:defRPr sz="3600">
                <a:solidFill>
                  <a:srgbClr val="0F4DBC"/>
                </a:solidFill>
                <a:latin typeface="Trebuchet MS" pitchFamily="34" charset="0"/>
              </a:defRPr>
            </a:lvl9pPr>
          </a:lstStyle>
          <a:p>
            <a:r>
              <a:rPr lang="en-GB" sz="2900" cap="all" dirty="0">
                <a:solidFill>
                  <a:srgbClr val="980625"/>
                </a:solidFill>
                <a:latin typeface="Cronos Pro Light" pitchFamily="34" charset="0"/>
                <a:ea typeface="+mj-ea"/>
              </a:rPr>
              <a:t>Rethinking the future of Africa at Global Level</a:t>
            </a:r>
          </a:p>
        </p:txBody>
      </p:sp>
    </p:spTree>
    <p:extLst>
      <p:ext uri="{BB962C8B-B14F-4D97-AF65-F5344CB8AC3E}">
        <p14:creationId xmlns:p14="http://schemas.microsoft.com/office/powerpoint/2010/main" val="15601666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9064" y="607218"/>
            <a:ext cx="8424936" cy="785813"/>
          </a:xfrm>
        </p:spPr>
        <p:txBody>
          <a:bodyPr>
            <a:noAutofit/>
          </a:bodyPr>
          <a:lstStyle/>
          <a:p>
            <a:pPr fontAlgn="base">
              <a:spcAft>
                <a:spcPct val="0"/>
              </a:spcAft>
            </a:pPr>
            <a:r>
              <a:rPr lang="fr-CH" sz="2900" b="1" cap="all" dirty="0">
                <a:solidFill>
                  <a:srgbClr val="980625"/>
                </a:solidFill>
                <a:sym typeface="Calibri" pitchFamily="1" charset="0"/>
              </a:rPr>
              <a:t>A Global Agenda - </a:t>
            </a:r>
            <a:r>
              <a:rPr lang="fr-CH" sz="2900" b="1" cap="all" dirty="0" err="1">
                <a:solidFill>
                  <a:srgbClr val="980625"/>
                </a:solidFill>
                <a:sym typeface="Calibri" pitchFamily="1" charset="0"/>
              </a:rPr>
              <a:t>Sustainable</a:t>
            </a:r>
            <a:r>
              <a:rPr lang="fr-CH" sz="2900" b="1" cap="all" dirty="0">
                <a:solidFill>
                  <a:srgbClr val="980625"/>
                </a:solidFill>
                <a:sym typeface="Calibri" pitchFamily="1" charset="0"/>
              </a:rPr>
              <a:t> </a:t>
            </a:r>
            <a:r>
              <a:rPr lang="fr-CH" sz="2900" b="1" cap="all" dirty="0" err="1">
                <a:solidFill>
                  <a:srgbClr val="980625"/>
                </a:solidFill>
                <a:sym typeface="Calibri" pitchFamily="1" charset="0"/>
              </a:rPr>
              <a:t>Development</a:t>
            </a:r>
            <a:r>
              <a:rPr lang="fr-CH" sz="2900" b="1" cap="all" dirty="0">
                <a:solidFill>
                  <a:srgbClr val="980625"/>
                </a:solidFill>
                <a:sym typeface="Calibri" pitchFamily="1" charset="0"/>
              </a:rPr>
              <a:t> Goals 2030</a:t>
            </a:r>
          </a:p>
        </p:txBody>
      </p:sp>
      <p:pic>
        <p:nvPicPr>
          <p:cNvPr id="7" name="Picture 2" descr="Résultat de recherche d'images pour &quot;sdg 2030&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988840"/>
            <a:ext cx="8132265"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74934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AD992D8A-869E-4ADA-BD17-CA2DF2B7202B}" type="slidenum">
              <a:rPr lang="fr-CH" smtClean="0"/>
              <a:pPr>
                <a:defRPr/>
              </a:pPr>
              <a:t>13</a:t>
            </a:fld>
            <a:endParaRPr lang="fr-CH"/>
          </a:p>
        </p:txBody>
      </p:sp>
      <p:pic>
        <p:nvPicPr>
          <p:cNvPr id="7" name="Picture 6"/>
          <p:cNvPicPr>
            <a:picLocks noChangeAspect="1"/>
          </p:cNvPicPr>
          <p:nvPr/>
        </p:nvPicPr>
        <p:blipFill rotWithShape="1">
          <a:blip r:embed="rId2" cstate="print"/>
          <a:srcRect l="30439" t="15375" r="33034" b="9440"/>
          <a:stretch/>
        </p:blipFill>
        <p:spPr>
          <a:xfrm>
            <a:off x="2339752" y="882432"/>
            <a:ext cx="4752529" cy="5499992"/>
          </a:xfrm>
          <a:prstGeom prst="rect">
            <a:avLst/>
          </a:prstGeom>
        </p:spPr>
      </p:pic>
    </p:spTree>
    <p:extLst>
      <p:ext uri="{BB962C8B-B14F-4D97-AF65-F5344CB8AC3E}">
        <p14:creationId xmlns:p14="http://schemas.microsoft.com/office/powerpoint/2010/main" val="200674177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AD992D8A-869E-4ADA-BD17-CA2DF2B7202B}" type="slidenum">
              <a:rPr lang="fr-CH" smtClean="0"/>
              <a:pPr>
                <a:defRPr/>
              </a:pPr>
              <a:t>14</a:t>
            </a:fld>
            <a:endParaRPr lang="fr-CH"/>
          </a:p>
        </p:txBody>
      </p:sp>
      <p:pic>
        <p:nvPicPr>
          <p:cNvPr id="8" name="Picture 7"/>
          <p:cNvPicPr>
            <a:picLocks noChangeAspect="1"/>
          </p:cNvPicPr>
          <p:nvPr/>
        </p:nvPicPr>
        <p:blipFill rotWithShape="1">
          <a:blip r:embed="rId2" cstate="print"/>
          <a:srcRect l="27171" t="15530" r="28030" b="6922"/>
          <a:stretch/>
        </p:blipFill>
        <p:spPr>
          <a:xfrm>
            <a:off x="1883837" y="751356"/>
            <a:ext cx="5856515" cy="5672710"/>
          </a:xfrm>
          <a:prstGeom prst="rect">
            <a:avLst/>
          </a:prstGeom>
        </p:spPr>
      </p:pic>
    </p:spTree>
    <p:extLst>
      <p:ext uri="{BB962C8B-B14F-4D97-AF65-F5344CB8AC3E}">
        <p14:creationId xmlns:p14="http://schemas.microsoft.com/office/powerpoint/2010/main" val="377543299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E33C663C-991F-4EFF-A4CC-BCE75B39F4D9}" type="datetime1">
              <a:rPr lang="fr-CH" smtClean="0"/>
              <a:pPr>
                <a:defRPr/>
              </a:pPr>
              <a:t>13/11/18</a:t>
            </a:fld>
            <a:endParaRPr lang="fr-CH"/>
          </a:p>
        </p:txBody>
      </p:sp>
      <p:sp>
        <p:nvSpPr>
          <p:cNvPr id="6" name="Slide Number Placeholder 5"/>
          <p:cNvSpPr>
            <a:spLocks noGrp="1"/>
          </p:cNvSpPr>
          <p:nvPr>
            <p:ph type="sldNum" sz="quarter" idx="12"/>
          </p:nvPr>
        </p:nvSpPr>
        <p:spPr/>
        <p:txBody>
          <a:bodyPr/>
          <a:lstStyle/>
          <a:p>
            <a:pPr>
              <a:defRPr/>
            </a:pPr>
            <a:fld id="{AD992D8A-869E-4ADA-BD17-CA2DF2B7202B}" type="slidenum">
              <a:rPr lang="fr-CH" smtClean="0"/>
              <a:pPr>
                <a:defRPr/>
              </a:pPr>
              <a:t>15</a:t>
            </a:fld>
            <a:endParaRPr lang="fr-CH"/>
          </a:p>
        </p:txBody>
      </p:sp>
      <p:pic>
        <p:nvPicPr>
          <p:cNvPr id="8" name="Picture 7"/>
          <p:cNvPicPr>
            <a:picLocks noChangeAspect="1"/>
          </p:cNvPicPr>
          <p:nvPr/>
        </p:nvPicPr>
        <p:blipFill rotWithShape="1">
          <a:blip r:embed="rId2" cstate="print"/>
          <a:srcRect l="26203" t="14050" r="27309" b="17795"/>
          <a:stretch/>
        </p:blipFill>
        <p:spPr>
          <a:xfrm>
            <a:off x="1318915" y="980728"/>
            <a:ext cx="6048673" cy="5240005"/>
          </a:xfrm>
          <a:prstGeom prst="rect">
            <a:avLst/>
          </a:prstGeom>
        </p:spPr>
      </p:pic>
    </p:spTree>
    <p:extLst>
      <p:ext uri="{BB962C8B-B14F-4D97-AF65-F5344CB8AC3E}">
        <p14:creationId xmlns:p14="http://schemas.microsoft.com/office/powerpoint/2010/main" val="306210560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33774" y="2255381"/>
            <a:ext cx="7486698" cy="3477875"/>
          </a:xfrm>
          <a:prstGeom prst="rect">
            <a:avLst/>
          </a:prstGeom>
        </p:spPr>
        <p:txBody>
          <a:bodyPr wrap="square">
            <a:spAutoFit/>
          </a:bodyPr>
          <a:lstStyle/>
          <a:p>
            <a:pPr marL="342900" indent="-342900">
              <a:spcBef>
                <a:spcPct val="20000"/>
              </a:spcBef>
              <a:buFont typeface="Wingdings" charset="2"/>
              <a:buChar char="§"/>
            </a:pPr>
            <a:r>
              <a:rPr lang="en-US" sz="2000" dirty="0">
                <a:solidFill>
                  <a:schemeClr val="tx1"/>
                </a:solidFill>
                <a:latin typeface="Cronos Pro Light" pitchFamily="34" charset="0"/>
                <a:ea typeface="+mj-ea"/>
                <a:cs typeface="+mj-cs"/>
              </a:rPr>
              <a:t>University education is more than the next level in the learning process; it is a critical component of human development worldwide. It provides not only the high-level skills necessary for every labor market but also the training essential for teachers, doctors, nurses, civil servants, engineers, humanists, entrepreneurs, scientists, social scientists, and a myriad of other personnel. It is these trained individuals who develop the capacity and analytical skills that drive local economies, support civil society, teach children, lead effective governments, and make important decisions which affect entire societies.</a:t>
            </a:r>
          </a:p>
        </p:txBody>
      </p:sp>
      <p:sp>
        <p:nvSpPr>
          <p:cNvPr id="8" name="Rectangle 7"/>
          <p:cNvSpPr/>
          <p:nvPr/>
        </p:nvSpPr>
        <p:spPr>
          <a:xfrm>
            <a:off x="2188562" y="1403215"/>
            <a:ext cx="6955438" cy="461665"/>
          </a:xfrm>
          <a:prstGeom prst="rect">
            <a:avLst/>
          </a:prstGeom>
        </p:spPr>
        <p:txBody>
          <a:bodyPr wrap="square">
            <a:spAutoFit/>
          </a:bodyPr>
          <a:lstStyle/>
          <a:p>
            <a:r>
              <a:rPr lang="en-US" sz="2400" b="1" dirty="0">
                <a:solidFill>
                  <a:srgbClr val="980625"/>
                </a:solidFill>
                <a:latin typeface="Trebuchet MS" pitchFamily="34" charset="0"/>
              </a:rPr>
              <a:t>….Role of Universities in Developing Countries</a:t>
            </a:r>
          </a:p>
        </p:txBody>
      </p:sp>
      <p:sp>
        <p:nvSpPr>
          <p:cNvPr id="9" name="ZoneTexte 8"/>
          <p:cNvSpPr txBox="1"/>
          <p:nvPr/>
        </p:nvSpPr>
        <p:spPr>
          <a:xfrm>
            <a:off x="827584" y="5733256"/>
            <a:ext cx="8030518" cy="261610"/>
          </a:xfrm>
          <a:prstGeom prst="rect">
            <a:avLst/>
          </a:prstGeom>
          <a:noFill/>
        </p:spPr>
        <p:txBody>
          <a:bodyPr wrap="square" rtlCol="0">
            <a:spAutoFit/>
          </a:bodyPr>
          <a:lstStyle/>
          <a:p>
            <a:pPr algn="r"/>
            <a:r>
              <a:rPr lang="fr-CH" sz="1100" dirty="0">
                <a:latin typeface="Trebuchet MS" pitchFamily="34" charset="0"/>
              </a:rPr>
              <a:t>Source: www.educationalpathwaysinternational.org</a:t>
            </a:r>
          </a:p>
        </p:txBody>
      </p:sp>
      <p:pic>
        <p:nvPicPr>
          <p:cNvPr id="5" name="Picture 5" descr="http://www.vitonordloh.de/bilder/inhalt/artikel/lohnt-sich-backlinkaufbau-in-foren/foren-diskussion.png">
            <a:extLst>
              <a:ext uri="{FF2B5EF4-FFF2-40B4-BE49-F238E27FC236}">
                <a16:creationId xmlns="" xmlns:a16="http://schemas.microsoft.com/office/drawing/2014/main" id="{BF1A2C8D-38BC-4301-BBB1-F3DA6D27F9C6}"/>
              </a:ext>
            </a:extLst>
          </p:cNvPr>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22556" t="5507" r="18327" b="7082"/>
          <a:stretch/>
        </p:blipFill>
        <p:spPr bwMode="auto">
          <a:xfrm>
            <a:off x="1080679" y="1340768"/>
            <a:ext cx="1080621" cy="863686"/>
          </a:xfrm>
          <a:prstGeom prst="ellipse">
            <a:avLst/>
          </a:prstGeom>
          <a:ln w="63500" cap="rnd">
            <a:solidFill>
              <a:schemeClr val="bg1"/>
            </a:solidFill>
          </a:ln>
          <a:effectLst/>
          <a:scene3d>
            <a:camera prst="orthographicFront"/>
            <a:lightRig rig="contrasting" dir="t">
              <a:rot lat="0" lon="0" rev="3000000"/>
            </a:lightRig>
          </a:scene3d>
          <a:sp3d contourW="7620" prstMaterial="softEdge">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0" name="Espace réservé du numéro de diapositive 5">
            <a:extLst>
              <a:ext uri="{FF2B5EF4-FFF2-40B4-BE49-F238E27FC236}">
                <a16:creationId xmlns="" xmlns:a16="http://schemas.microsoft.com/office/drawing/2014/main" id="{CCC5626F-3239-48EA-8906-E8AB794BE063}"/>
              </a:ext>
            </a:extLst>
          </p:cNvPr>
          <p:cNvSpPr>
            <a:spLocks noGrp="1"/>
          </p:cNvSpPr>
          <p:nvPr>
            <p:ph type="sldNum" sz="quarter" idx="12"/>
          </p:nvPr>
        </p:nvSpPr>
        <p:spPr>
          <a:xfrm>
            <a:off x="8358188" y="6357938"/>
            <a:ext cx="419100" cy="365125"/>
          </a:xfrm>
        </p:spPr>
        <p:txBody>
          <a:bodyPr/>
          <a:lstStyle/>
          <a:p>
            <a:pPr>
              <a:defRPr/>
            </a:pPr>
            <a:fld id="{3A6F6C7A-296A-49E7-B6E2-4B00074F6563}" type="slidenum">
              <a:rPr lang="fr-CH" smtClean="0"/>
              <a:pPr>
                <a:defRPr/>
              </a:pPr>
              <a:t>16</a:t>
            </a:fld>
            <a:endParaRPr lang="fr-CH" dirty="0"/>
          </a:p>
        </p:txBody>
      </p:sp>
    </p:spTree>
    <p:extLst>
      <p:ext uri="{BB962C8B-B14F-4D97-AF65-F5344CB8AC3E}">
        <p14:creationId xmlns:p14="http://schemas.microsoft.com/office/powerpoint/2010/main" val="284827477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 xmlns:a16="http://schemas.microsoft.com/office/drawing/2014/main" id="{A31D19EB-6CEA-4501-8A12-295CE26F5EE8}"/>
              </a:ext>
            </a:extLst>
          </p:cNvPr>
          <p:cNvSpPr>
            <a:spLocks noGrp="1"/>
          </p:cNvSpPr>
          <p:nvPr>
            <p:ph type="sldNum" sz="quarter" idx="12"/>
          </p:nvPr>
        </p:nvSpPr>
        <p:spPr/>
        <p:txBody>
          <a:bodyPr/>
          <a:lstStyle/>
          <a:p>
            <a:pPr>
              <a:defRPr/>
            </a:pPr>
            <a:fld id="{F7EABA42-344B-4E02-8FC6-70CE0ECBBA75}" type="slidenum">
              <a:rPr lang="fr-CH" smtClean="0"/>
              <a:pPr>
                <a:defRPr/>
              </a:pPr>
              <a:t>17</a:t>
            </a:fld>
            <a:endParaRPr lang="fr-CH"/>
          </a:p>
        </p:txBody>
      </p:sp>
      <p:sp>
        <p:nvSpPr>
          <p:cNvPr id="5" name="Titre 1">
            <a:extLst>
              <a:ext uri="{FF2B5EF4-FFF2-40B4-BE49-F238E27FC236}">
                <a16:creationId xmlns="" xmlns:a16="http://schemas.microsoft.com/office/drawing/2014/main" id="{9D423FB8-7047-4CFC-974B-F3E12EB3CD83}"/>
              </a:ext>
            </a:extLst>
          </p:cNvPr>
          <p:cNvSpPr txBox="1">
            <a:spLocks/>
          </p:cNvSpPr>
          <p:nvPr/>
        </p:nvSpPr>
        <p:spPr>
          <a:xfrm>
            <a:off x="876301" y="2780928"/>
            <a:ext cx="7900987" cy="785813"/>
          </a:xfrm>
          <a:prstGeom prst="rect">
            <a:avLst/>
          </a:prstGeom>
        </p:spPr>
        <p:txBody>
          <a:bodyPr/>
          <a:lstStyle>
            <a:lvl1pPr algn="l" rtl="0" eaLnBrk="1" fontAlgn="base" hangingPunct="1">
              <a:spcBef>
                <a:spcPct val="0"/>
              </a:spcBef>
              <a:spcAft>
                <a:spcPct val="0"/>
              </a:spcAft>
              <a:defRPr sz="3200" b="1" kern="1200">
                <a:solidFill>
                  <a:srgbClr val="0F4DBC"/>
                </a:solidFill>
                <a:latin typeface="Trebuchet MS" pitchFamily="34" charset="0"/>
                <a:ea typeface="ＭＳ Ｐゴシック" charset="0"/>
                <a:cs typeface="+mj-cs"/>
              </a:defRPr>
            </a:lvl1pPr>
            <a:lvl2pPr algn="l" rtl="0" eaLnBrk="1" fontAlgn="base" hangingPunct="1">
              <a:spcBef>
                <a:spcPct val="0"/>
              </a:spcBef>
              <a:spcAft>
                <a:spcPct val="0"/>
              </a:spcAft>
              <a:defRPr sz="3200" b="1">
                <a:solidFill>
                  <a:srgbClr val="0F4DBC"/>
                </a:solidFill>
                <a:latin typeface="Trebuchet MS" pitchFamily="34" charset="0"/>
                <a:ea typeface="ＭＳ Ｐゴシック" charset="0"/>
              </a:defRPr>
            </a:lvl2pPr>
            <a:lvl3pPr algn="l" rtl="0" eaLnBrk="1" fontAlgn="base" hangingPunct="1">
              <a:spcBef>
                <a:spcPct val="0"/>
              </a:spcBef>
              <a:spcAft>
                <a:spcPct val="0"/>
              </a:spcAft>
              <a:defRPr sz="3200" b="1">
                <a:solidFill>
                  <a:srgbClr val="0F4DBC"/>
                </a:solidFill>
                <a:latin typeface="Trebuchet MS" pitchFamily="34" charset="0"/>
                <a:ea typeface="ＭＳ Ｐゴシック" charset="0"/>
              </a:defRPr>
            </a:lvl3pPr>
            <a:lvl4pPr algn="l" rtl="0" eaLnBrk="1" fontAlgn="base" hangingPunct="1">
              <a:spcBef>
                <a:spcPct val="0"/>
              </a:spcBef>
              <a:spcAft>
                <a:spcPct val="0"/>
              </a:spcAft>
              <a:defRPr sz="3200" b="1">
                <a:solidFill>
                  <a:srgbClr val="0F4DBC"/>
                </a:solidFill>
                <a:latin typeface="Trebuchet MS" pitchFamily="34" charset="0"/>
                <a:ea typeface="ＭＳ Ｐゴシック" charset="0"/>
              </a:defRPr>
            </a:lvl4pPr>
            <a:lvl5pPr algn="l" rtl="0" eaLnBrk="1" fontAlgn="base" hangingPunct="1">
              <a:spcBef>
                <a:spcPct val="0"/>
              </a:spcBef>
              <a:spcAft>
                <a:spcPct val="0"/>
              </a:spcAft>
              <a:defRPr sz="3200" b="1">
                <a:solidFill>
                  <a:srgbClr val="0F4DBC"/>
                </a:solidFill>
                <a:latin typeface="Trebuchet MS" pitchFamily="34" charset="0"/>
                <a:ea typeface="ＭＳ Ｐゴシック" charset="0"/>
              </a:defRPr>
            </a:lvl5pPr>
            <a:lvl6pPr marL="457200" algn="l" rtl="0" eaLnBrk="1" fontAlgn="base" hangingPunct="1">
              <a:spcBef>
                <a:spcPct val="0"/>
              </a:spcBef>
              <a:spcAft>
                <a:spcPct val="0"/>
              </a:spcAft>
              <a:defRPr sz="3600">
                <a:solidFill>
                  <a:srgbClr val="0F4DBC"/>
                </a:solidFill>
                <a:latin typeface="Trebuchet MS" pitchFamily="34" charset="0"/>
              </a:defRPr>
            </a:lvl6pPr>
            <a:lvl7pPr marL="914400" algn="l" rtl="0" eaLnBrk="1" fontAlgn="base" hangingPunct="1">
              <a:spcBef>
                <a:spcPct val="0"/>
              </a:spcBef>
              <a:spcAft>
                <a:spcPct val="0"/>
              </a:spcAft>
              <a:defRPr sz="3600">
                <a:solidFill>
                  <a:srgbClr val="0F4DBC"/>
                </a:solidFill>
                <a:latin typeface="Trebuchet MS" pitchFamily="34" charset="0"/>
              </a:defRPr>
            </a:lvl7pPr>
            <a:lvl8pPr marL="1371600" algn="l" rtl="0" eaLnBrk="1" fontAlgn="base" hangingPunct="1">
              <a:spcBef>
                <a:spcPct val="0"/>
              </a:spcBef>
              <a:spcAft>
                <a:spcPct val="0"/>
              </a:spcAft>
              <a:defRPr sz="3600">
                <a:solidFill>
                  <a:srgbClr val="0F4DBC"/>
                </a:solidFill>
                <a:latin typeface="Trebuchet MS" pitchFamily="34" charset="0"/>
              </a:defRPr>
            </a:lvl8pPr>
            <a:lvl9pPr marL="1828800" algn="l" rtl="0" eaLnBrk="1" fontAlgn="base" hangingPunct="1">
              <a:spcBef>
                <a:spcPct val="0"/>
              </a:spcBef>
              <a:spcAft>
                <a:spcPct val="0"/>
              </a:spcAft>
              <a:defRPr sz="3600">
                <a:solidFill>
                  <a:srgbClr val="0F4DBC"/>
                </a:solidFill>
                <a:latin typeface="Trebuchet MS" pitchFamily="34" charset="0"/>
              </a:defRPr>
            </a:lvl9pPr>
          </a:lstStyle>
          <a:p>
            <a:pPr fontAlgn="auto">
              <a:spcAft>
                <a:spcPts val="0"/>
              </a:spcAft>
            </a:pPr>
            <a:r>
              <a:rPr lang="fr-CH" sz="2900" cap="all" dirty="0">
                <a:solidFill>
                  <a:srgbClr val="980625"/>
                </a:solidFill>
                <a:latin typeface="Cronos Pro Light" pitchFamily="34" charset="0"/>
                <a:ea typeface="+mj-ea"/>
                <a:sym typeface="Calibri"/>
              </a:rPr>
              <a:t>However…</a:t>
            </a:r>
          </a:p>
        </p:txBody>
      </p:sp>
    </p:spTree>
    <p:extLst>
      <p:ext uri="{BB962C8B-B14F-4D97-AF65-F5344CB8AC3E}">
        <p14:creationId xmlns:p14="http://schemas.microsoft.com/office/powerpoint/2010/main" val="422526273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86C04119-ECD8-9642-88E2-8487C452AB9F}"/>
              </a:ext>
            </a:extLst>
          </p:cNvPr>
          <p:cNvSpPr>
            <a:spLocks noGrp="1"/>
          </p:cNvSpPr>
          <p:nvPr>
            <p:ph idx="1"/>
          </p:nvPr>
        </p:nvSpPr>
        <p:spPr>
          <a:xfrm>
            <a:off x="457200" y="1828800"/>
            <a:ext cx="6563072" cy="4297363"/>
          </a:xfrm>
        </p:spPr>
        <p:txBody>
          <a:bodyPr>
            <a:normAutofit fontScale="47500" lnSpcReduction="20000"/>
          </a:bodyPr>
          <a:lstStyle/>
          <a:p>
            <a:pPr marL="0" indent="0">
              <a:buNone/>
            </a:pPr>
            <a:r>
              <a:rPr lang="en-GB" sz="3600" dirty="0">
                <a:latin typeface="Cronos Pro Light" pitchFamily="34" charset="0"/>
                <a:ea typeface="+mj-ea"/>
                <a:cs typeface="+mj-cs"/>
                <a:sym typeface="Calibri" pitchFamily="1" charset="0"/>
              </a:rPr>
              <a:t>The future of humanity rests on some critical key points, one of which is that there can be no sustainable development universally if there are no ethical values integrated across sectors and built within the education, political, cultural, financial and technological industries at all levels. </a:t>
            </a:r>
            <a:endParaRPr lang="en-GB" sz="3600" dirty="0" smtClean="0">
              <a:latin typeface="Cronos Pro Light" pitchFamily="34" charset="0"/>
              <a:ea typeface="+mj-ea"/>
              <a:cs typeface="+mj-cs"/>
              <a:sym typeface="Calibri" pitchFamily="1" charset="0"/>
            </a:endParaRPr>
          </a:p>
          <a:p>
            <a:pPr marL="0" indent="0">
              <a:buNone/>
            </a:pPr>
            <a:endParaRPr lang="en-GB" sz="3600" dirty="0">
              <a:latin typeface="Cronos Pro Light" pitchFamily="34" charset="0"/>
              <a:ea typeface="+mj-ea"/>
              <a:cs typeface="+mj-cs"/>
              <a:sym typeface="Calibri" pitchFamily="1" charset="0"/>
            </a:endParaRPr>
          </a:p>
          <a:p>
            <a:pPr marL="0" indent="0">
              <a:buNone/>
            </a:pPr>
            <a:r>
              <a:rPr lang="en-GB" sz="3600" dirty="0">
                <a:latin typeface="Cronos Pro Light" pitchFamily="34" charset="0"/>
                <a:ea typeface="+mj-ea"/>
                <a:cs typeface="+mj-cs"/>
                <a:sym typeface="Calibri" pitchFamily="1" charset="0"/>
              </a:rPr>
              <a:t>If Facebook were a country, it would be the largest in the world with its 3 billion users from every country and generation beyond cultures, religions and ideologies. What policies, skills and resources are available not only for knowledge acquisition, but also for creating the environment for the development and application of basic ethical values and principles practically in the training of the youth, towards overall transformation? </a:t>
            </a:r>
            <a:endParaRPr lang="en-GB" sz="3600" dirty="0" smtClean="0">
              <a:latin typeface="Cronos Pro Light" pitchFamily="34" charset="0"/>
              <a:ea typeface="+mj-ea"/>
              <a:cs typeface="+mj-cs"/>
              <a:sym typeface="Calibri" pitchFamily="1" charset="0"/>
            </a:endParaRPr>
          </a:p>
          <a:p>
            <a:pPr marL="0" indent="0">
              <a:buNone/>
            </a:pPr>
            <a:endParaRPr lang="en-ZA" sz="3600" dirty="0">
              <a:latin typeface="Cronos Pro Light" pitchFamily="34" charset="0"/>
              <a:ea typeface="+mj-ea"/>
              <a:cs typeface="+mj-cs"/>
              <a:sym typeface="Calibri" pitchFamily="1" charset="0"/>
            </a:endParaRPr>
          </a:p>
          <a:p>
            <a:pPr marL="0" indent="0">
              <a:buNone/>
            </a:pPr>
            <a:r>
              <a:rPr lang="en-GB" sz="3600" dirty="0">
                <a:latin typeface="Cronos Pro Light" pitchFamily="34" charset="0"/>
                <a:ea typeface="+mj-ea"/>
                <a:cs typeface="+mj-cs"/>
                <a:sym typeface="Calibri" pitchFamily="1" charset="0"/>
              </a:rPr>
              <a:t>Can any sustainable development and progress be assumed for humanity if it is devoid of  education, and come to reason on this, surely an education that has strong content in values and ethics that produce leaders that are values-driven? </a:t>
            </a:r>
            <a:endParaRPr lang="en-ZA" sz="3600" dirty="0">
              <a:latin typeface="Cronos Pro Light" pitchFamily="34" charset="0"/>
              <a:ea typeface="+mj-ea"/>
              <a:cs typeface="+mj-cs"/>
              <a:sym typeface="Calibri" pitchFamily="1" charset="0"/>
            </a:endParaRPr>
          </a:p>
          <a:p>
            <a:endParaRPr lang="en-US" dirty="0"/>
          </a:p>
        </p:txBody>
      </p:sp>
      <p:sp>
        <p:nvSpPr>
          <p:cNvPr id="4" name="Date Placeholder 3">
            <a:extLst>
              <a:ext uri="{FF2B5EF4-FFF2-40B4-BE49-F238E27FC236}">
                <a16:creationId xmlns="" xmlns:a16="http://schemas.microsoft.com/office/drawing/2014/main" id="{E2B6E2B4-98AD-BA4A-9DC0-B780FAECF9F1}"/>
              </a:ext>
            </a:extLst>
          </p:cNvPr>
          <p:cNvSpPr>
            <a:spLocks noGrp="1"/>
          </p:cNvSpPr>
          <p:nvPr>
            <p:ph type="dt" sz="half" idx="10"/>
          </p:nvPr>
        </p:nvSpPr>
        <p:spPr/>
        <p:txBody>
          <a:bodyPr/>
          <a:lstStyle/>
          <a:p>
            <a:fld id="{F936AC4B-BEFF-6D4E-BA76-620FF13A9AC3}" type="datetime1">
              <a:rPr lang="es-ES_tradnl" smtClean="0"/>
              <a:pPr/>
              <a:t>13/11/18</a:t>
            </a:fld>
            <a:endParaRPr lang="en-GB"/>
          </a:p>
        </p:txBody>
      </p:sp>
      <p:sp>
        <p:nvSpPr>
          <p:cNvPr id="5" name="Title 4"/>
          <p:cNvSpPr>
            <a:spLocks noGrp="1"/>
          </p:cNvSpPr>
          <p:nvPr>
            <p:ph type="title"/>
          </p:nvPr>
        </p:nvSpPr>
        <p:spPr>
          <a:xfrm>
            <a:off x="457200" y="533400"/>
            <a:ext cx="8291264" cy="1143000"/>
          </a:xfrm>
        </p:spPr>
        <p:txBody>
          <a:bodyPr>
            <a:normAutofit/>
          </a:bodyPr>
          <a:lstStyle/>
          <a:p>
            <a:pPr fontAlgn="base">
              <a:spcAft>
                <a:spcPct val="0"/>
              </a:spcAft>
            </a:pPr>
            <a:r>
              <a:rPr lang="en-GB" sz="2900" b="1" cap="all" dirty="0" smtClean="0">
                <a:solidFill>
                  <a:srgbClr val="980625"/>
                </a:solidFill>
                <a:sym typeface="Calibri" pitchFamily="1" charset="0"/>
              </a:rPr>
              <a:t>There’s No </a:t>
            </a:r>
            <a:r>
              <a:rPr lang="en-GB" sz="2900" b="1" cap="all" dirty="0">
                <a:solidFill>
                  <a:srgbClr val="980625"/>
                </a:solidFill>
                <a:sym typeface="Calibri" pitchFamily="1" charset="0"/>
              </a:rPr>
              <a:t>sustainable development without ethics</a:t>
            </a:r>
          </a:p>
        </p:txBody>
      </p:sp>
      <p:pic>
        <p:nvPicPr>
          <p:cNvPr id="5124" name="Picture 4" descr="C:\Users\vml\Desktop\Images\New folder\29776590073_778fda5d6f_m.jpg"/>
          <p:cNvPicPr>
            <a:picLocks noChangeAspect="1" noChangeArrowheads="1"/>
          </p:cNvPicPr>
          <p:nvPr/>
        </p:nvPicPr>
        <p:blipFill rotWithShape="1">
          <a:blip r:embed="rId2">
            <a:extLst>
              <a:ext uri="{28A0092B-C50C-407E-A947-70E740481C1C}">
                <a14:useLocalDpi xmlns:a14="http://schemas.microsoft.com/office/drawing/2010/main" val="0"/>
              </a:ext>
            </a:extLst>
          </a:blip>
          <a:srcRect l="12500" t="8077" r="12500" b="20273"/>
          <a:stretch/>
        </p:blipFill>
        <p:spPr bwMode="auto">
          <a:xfrm>
            <a:off x="7164288" y="4813265"/>
            <a:ext cx="1786508" cy="1280031"/>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vml\Desktop\Images\New folder\30291650312_9b2fc9d401_m.jpg"/>
          <p:cNvPicPr>
            <a:picLocks noChangeAspect="1" noChangeArrowheads="1"/>
          </p:cNvPicPr>
          <p:nvPr/>
        </p:nvPicPr>
        <p:blipFill rotWithShape="1">
          <a:blip r:embed="rId3">
            <a:extLst>
              <a:ext uri="{28A0092B-C50C-407E-A947-70E740481C1C}">
                <a14:useLocalDpi xmlns:a14="http://schemas.microsoft.com/office/drawing/2010/main" val="0"/>
              </a:ext>
            </a:extLst>
          </a:blip>
          <a:srcRect t="24283" b="28445"/>
          <a:stretch/>
        </p:blipFill>
        <p:spPr bwMode="auto">
          <a:xfrm>
            <a:off x="7164288" y="3527094"/>
            <a:ext cx="1786508" cy="1126042"/>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C:\Users\vml\Desktop\Images\New folder\30372181956_27b66b9c6a_z.jpg"/>
          <p:cNvPicPr>
            <a:picLocks noChangeAspect="1" noChangeArrowheads="1"/>
          </p:cNvPicPr>
          <p:nvPr/>
        </p:nvPicPr>
        <p:blipFill rotWithShape="1">
          <a:blip r:embed="rId4">
            <a:extLst>
              <a:ext uri="{28A0092B-C50C-407E-A947-70E740481C1C}">
                <a14:useLocalDpi xmlns:a14="http://schemas.microsoft.com/office/drawing/2010/main" val="0"/>
              </a:ext>
            </a:extLst>
          </a:blip>
          <a:srcRect t="18042" b="33322"/>
          <a:stretch/>
        </p:blipFill>
        <p:spPr bwMode="auto">
          <a:xfrm>
            <a:off x="7164288" y="1812293"/>
            <a:ext cx="1786508" cy="1544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835120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0983BC06-062A-654C-9185-EC23FF2436AB}"/>
              </a:ext>
            </a:extLst>
          </p:cNvPr>
          <p:cNvSpPr>
            <a:spLocks noGrp="1"/>
          </p:cNvSpPr>
          <p:nvPr>
            <p:ph idx="1"/>
          </p:nvPr>
        </p:nvSpPr>
        <p:spPr>
          <a:xfrm>
            <a:off x="536499" y="1676400"/>
            <a:ext cx="8229600" cy="4449763"/>
          </a:xfrm>
        </p:spPr>
        <p:txBody>
          <a:bodyPr>
            <a:normAutofit lnSpcReduction="10000"/>
          </a:bodyPr>
          <a:lstStyle/>
          <a:p>
            <a:pPr>
              <a:lnSpc>
                <a:spcPct val="80000"/>
              </a:lnSpc>
              <a:buClrTx/>
              <a:buFont typeface="Wingdings" charset="2"/>
              <a:buChar char="§"/>
            </a:pPr>
            <a:r>
              <a:rPr lang="en-GB" sz="2400" dirty="0">
                <a:latin typeface="Cronos Pro Light" pitchFamily="34" charset="0"/>
                <a:ea typeface="+mj-ea"/>
                <a:cs typeface="+mj-cs"/>
              </a:rPr>
              <a:t>Today humanity is ashamed of its inability to respect and defend human life, protect human dignity and promote the welfare of all. </a:t>
            </a:r>
            <a:endParaRPr lang="en-GB" sz="2400" dirty="0" smtClean="0">
              <a:latin typeface="Cronos Pro Light" pitchFamily="34" charset="0"/>
              <a:ea typeface="+mj-ea"/>
              <a:cs typeface="+mj-cs"/>
            </a:endParaRPr>
          </a:p>
          <a:p>
            <a:pPr>
              <a:lnSpc>
                <a:spcPct val="80000"/>
              </a:lnSpc>
              <a:buClrTx/>
              <a:buFont typeface="Wingdings" charset="2"/>
              <a:buChar char="§"/>
            </a:pPr>
            <a:endParaRPr lang="en-GB" sz="2400" dirty="0">
              <a:latin typeface="Cronos Pro Light" pitchFamily="34" charset="0"/>
              <a:ea typeface="+mj-ea"/>
              <a:cs typeface="+mj-cs"/>
            </a:endParaRPr>
          </a:p>
          <a:p>
            <a:pPr>
              <a:lnSpc>
                <a:spcPct val="80000"/>
              </a:lnSpc>
              <a:buClrTx/>
              <a:buFont typeface="Wingdings" charset="2"/>
              <a:buChar char="§"/>
            </a:pPr>
            <a:r>
              <a:rPr lang="en-GB" sz="2400" dirty="0" smtClean="0">
                <a:latin typeface="Cronos Pro Light" pitchFamily="34" charset="0"/>
                <a:ea typeface="+mj-ea"/>
                <a:cs typeface="+mj-cs"/>
              </a:rPr>
              <a:t>The </a:t>
            </a:r>
            <a:r>
              <a:rPr lang="en-GB" sz="2400" dirty="0">
                <a:latin typeface="Cronos Pro Light" pitchFamily="34" charset="0"/>
                <a:ea typeface="+mj-ea"/>
                <a:cs typeface="+mj-cs"/>
              </a:rPr>
              <a:t>lack of responsibility and values-driven leadership in local, national and international contexts bear the clear evidence of failure. </a:t>
            </a:r>
            <a:endParaRPr lang="en-GB" sz="2400" dirty="0" smtClean="0">
              <a:latin typeface="Cronos Pro Light" pitchFamily="34" charset="0"/>
              <a:ea typeface="+mj-ea"/>
              <a:cs typeface="+mj-cs"/>
            </a:endParaRPr>
          </a:p>
          <a:p>
            <a:pPr>
              <a:lnSpc>
                <a:spcPct val="80000"/>
              </a:lnSpc>
              <a:buClrTx/>
              <a:buFont typeface="Wingdings" charset="2"/>
              <a:buChar char="§"/>
            </a:pPr>
            <a:endParaRPr lang="en-GB" sz="2400" dirty="0">
              <a:latin typeface="Cronos Pro Light" pitchFamily="34" charset="0"/>
              <a:ea typeface="+mj-ea"/>
              <a:cs typeface="+mj-cs"/>
            </a:endParaRPr>
          </a:p>
          <a:p>
            <a:pPr>
              <a:lnSpc>
                <a:spcPct val="80000"/>
              </a:lnSpc>
              <a:buClrTx/>
              <a:buFont typeface="Wingdings" charset="2"/>
              <a:buChar char="§"/>
            </a:pPr>
            <a:r>
              <a:rPr lang="en-GB" sz="2400" dirty="0" smtClean="0">
                <a:latin typeface="Cronos Pro Light" pitchFamily="34" charset="0"/>
                <a:ea typeface="+mj-ea"/>
                <a:cs typeface="+mj-cs"/>
              </a:rPr>
              <a:t>We </a:t>
            </a:r>
            <a:r>
              <a:rPr lang="en-GB" sz="2400" dirty="0">
                <a:latin typeface="Cronos Pro Light" pitchFamily="34" charset="0"/>
                <a:ea typeface="+mj-ea"/>
                <a:cs typeface="+mj-cs"/>
              </a:rPr>
              <a:t>are all aware of the growing turmoil various people and nations face in the twenty first century and are shocked that what we thought we had achieved in previous centuries—freedom, democracy, justice, equality, tolerance, peace and economic welfare for all—are gradually eroding in these times to our dismay.</a:t>
            </a:r>
            <a:endParaRPr lang="en-ZA" sz="2400" dirty="0">
              <a:latin typeface="Cronos Pro Light" pitchFamily="34" charset="0"/>
              <a:ea typeface="+mj-ea"/>
              <a:cs typeface="+mj-cs"/>
            </a:endParaRPr>
          </a:p>
          <a:p>
            <a:endParaRPr lang="en-US" dirty="0"/>
          </a:p>
        </p:txBody>
      </p:sp>
      <p:sp>
        <p:nvSpPr>
          <p:cNvPr id="4" name="Date Placeholder 3">
            <a:extLst>
              <a:ext uri="{FF2B5EF4-FFF2-40B4-BE49-F238E27FC236}">
                <a16:creationId xmlns="" xmlns:a16="http://schemas.microsoft.com/office/drawing/2014/main" id="{D9AACA02-03D7-F84F-BAEE-712679876620}"/>
              </a:ext>
            </a:extLst>
          </p:cNvPr>
          <p:cNvSpPr>
            <a:spLocks noGrp="1"/>
          </p:cNvSpPr>
          <p:nvPr>
            <p:ph type="dt" sz="half" idx="10"/>
          </p:nvPr>
        </p:nvSpPr>
        <p:spPr/>
        <p:txBody>
          <a:bodyPr/>
          <a:lstStyle/>
          <a:p>
            <a:fld id="{F936AC4B-BEFF-6D4E-BA76-620FF13A9AC3}" type="datetime1">
              <a:rPr lang="es-ES_tradnl" smtClean="0"/>
              <a:pPr/>
              <a:t>13/11/18</a:t>
            </a:fld>
            <a:endParaRPr lang="en-GB"/>
          </a:p>
        </p:txBody>
      </p:sp>
      <p:sp>
        <p:nvSpPr>
          <p:cNvPr id="5" name="Title 4"/>
          <p:cNvSpPr>
            <a:spLocks noGrp="1"/>
          </p:cNvSpPr>
          <p:nvPr>
            <p:ph type="title"/>
          </p:nvPr>
        </p:nvSpPr>
        <p:spPr>
          <a:xfrm>
            <a:off x="457200" y="533400"/>
            <a:ext cx="8363272" cy="1023392"/>
          </a:xfrm>
        </p:spPr>
        <p:txBody>
          <a:bodyPr>
            <a:normAutofit/>
          </a:bodyPr>
          <a:lstStyle/>
          <a:p>
            <a:pPr fontAlgn="base">
              <a:spcAft>
                <a:spcPct val="0"/>
              </a:spcAft>
            </a:pPr>
            <a:r>
              <a:rPr lang="en-GB" sz="2900" b="1" cap="all" dirty="0">
                <a:solidFill>
                  <a:srgbClr val="980625"/>
                </a:solidFill>
              </a:rPr>
              <a:t>The shame of humanity in ethical gaps</a:t>
            </a:r>
          </a:p>
        </p:txBody>
      </p:sp>
    </p:spTree>
    <p:extLst>
      <p:ext uri="{BB962C8B-B14F-4D97-AF65-F5344CB8AC3E}">
        <p14:creationId xmlns:p14="http://schemas.microsoft.com/office/powerpoint/2010/main" val="187309518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Inhaltsplatzhalter 2"/>
          <p:cNvSpPr>
            <a:spLocks noGrp="1"/>
          </p:cNvSpPr>
          <p:nvPr>
            <p:ph idx="4294967295"/>
          </p:nvPr>
        </p:nvSpPr>
        <p:spPr>
          <a:xfrm>
            <a:off x="539553" y="1556792"/>
            <a:ext cx="8237735" cy="4968552"/>
          </a:xfrm>
          <a:noFill/>
        </p:spPr>
        <p:txBody>
          <a:bodyPr>
            <a:noAutofit/>
          </a:bodyPr>
          <a:lstStyle/>
          <a:p>
            <a:pPr>
              <a:buClrTx/>
              <a:buFont typeface="Wingdings" charset="2"/>
              <a:buChar char="§"/>
            </a:pPr>
            <a:r>
              <a:rPr lang="en-GB" altLang="fr-FR" sz="2000" dirty="0">
                <a:latin typeface="Cronos Pro Light" pitchFamily="34" charset="0"/>
                <a:ea typeface="+mj-ea"/>
                <a:cs typeface="+mj-cs"/>
                <a:sym typeface="Calibri"/>
              </a:rPr>
              <a:t>A time of great challenges with unprecedented political, environmental, social and economic instability worldwide</a:t>
            </a:r>
          </a:p>
          <a:p>
            <a:pPr>
              <a:buClrTx/>
              <a:buFont typeface="Wingdings" charset="2"/>
              <a:buChar char="§"/>
            </a:pPr>
            <a:r>
              <a:rPr lang="en-GB" altLang="fr-FR" sz="2000" dirty="0">
                <a:latin typeface="Cronos Pro Light" pitchFamily="34" charset="0"/>
                <a:ea typeface="+mj-ea"/>
                <a:cs typeface="+mj-cs"/>
                <a:sym typeface="Calibri"/>
              </a:rPr>
              <a:t>A real concern for better governance &amp; a call for more ethics &amp; sustainability</a:t>
            </a:r>
          </a:p>
          <a:p>
            <a:pPr>
              <a:buClrTx/>
              <a:buFont typeface="Wingdings" charset="2"/>
              <a:buChar char="§"/>
            </a:pPr>
            <a:r>
              <a:rPr lang="en-GB" altLang="fr-FR" sz="2000" dirty="0">
                <a:latin typeface="Cronos Pro Light" pitchFamily="34" charset="0"/>
                <a:ea typeface="+mj-ea"/>
                <a:cs typeface="+mj-cs"/>
                <a:sym typeface="Calibri"/>
              </a:rPr>
              <a:t>Global loss of trust in political and business leaders</a:t>
            </a:r>
          </a:p>
          <a:p>
            <a:pPr>
              <a:buClrTx/>
              <a:buFont typeface="Wingdings" charset="2"/>
              <a:buChar char="§"/>
            </a:pPr>
            <a:r>
              <a:rPr lang="en-GB" altLang="fr-FR" sz="2000" dirty="0">
                <a:latin typeface="Cronos Pro Light" pitchFamily="34" charset="0"/>
                <a:ea typeface="+mj-ea"/>
                <a:cs typeface="+mj-cs"/>
                <a:sym typeface="Calibri"/>
              </a:rPr>
              <a:t>Technology and innovation is penetrating all sectors </a:t>
            </a:r>
          </a:p>
          <a:p>
            <a:pPr>
              <a:buClrTx/>
              <a:buFont typeface="Wingdings" charset="2"/>
              <a:buChar char="§"/>
            </a:pPr>
            <a:r>
              <a:rPr lang="en-GB" altLang="fr-FR" sz="2000" dirty="0">
                <a:latin typeface="Cronos Pro Light" pitchFamily="34" charset="0"/>
                <a:ea typeface="+mj-ea"/>
                <a:cs typeface="+mj-cs"/>
                <a:sym typeface="Calibri"/>
              </a:rPr>
              <a:t>New forms of job &amp; business model </a:t>
            </a:r>
            <a:r>
              <a:rPr lang="en-GB" altLang="fr-FR" sz="2000" dirty="0" err="1">
                <a:latin typeface="Cronos Pro Light" pitchFamily="34" charset="0"/>
                <a:ea typeface="+mj-ea"/>
                <a:cs typeface="+mj-cs"/>
                <a:sym typeface="Calibri"/>
              </a:rPr>
              <a:t>e.g</a:t>
            </a:r>
            <a:r>
              <a:rPr lang="en-GB" altLang="fr-FR" sz="2000" dirty="0">
                <a:latin typeface="Cronos Pro Light" pitchFamily="34" charset="0"/>
                <a:ea typeface="+mj-ea"/>
                <a:cs typeface="+mj-cs"/>
                <a:sym typeface="Calibri"/>
              </a:rPr>
              <a:t> social entrepreneur, co-working, etc. </a:t>
            </a:r>
          </a:p>
          <a:p>
            <a:pPr>
              <a:buClrTx/>
              <a:buFont typeface="Wingdings" charset="2"/>
              <a:buChar char="§"/>
            </a:pPr>
            <a:r>
              <a:rPr lang="en-GB" altLang="fr-FR" sz="2000" dirty="0">
                <a:latin typeface="Cronos Pro Light" pitchFamily="34" charset="0"/>
                <a:ea typeface="+mj-ea"/>
                <a:cs typeface="+mj-cs"/>
                <a:sym typeface="Calibri"/>
              </a:rPr>
              <a:t>Youth &amp; employees are looking for purposes at work &amp; better jobs opportunities</a:t>
            </a:r>
          </a:p>
          <a:p>
            <a:pPr>
              <a:buClrTx/>
              <a:buFont typeface="Wingdings" charset="2"/>
              <a:buChar char="§"/>
            </a:pPr>
            <a:r>
              <a:rPr lang="en-GB" altLang="fr-FR" sz="2000" dirty="0">
                <a:latin typeface="Cronos Pro Light" pitchFamily="34" charset="0"/>
                <a:ea typeface="+mj-ea"/>
                <a:cs typeface="+mj-cs"/>
                <a:sym typeface="Calibri"/>
              </a:rPr>
              <a:t>Poverty reduction &amp; wealth creation remained weak </a:t>
            </a:r>
          </a:p>
          <a:p>
            <a:pPr>
              <a:buClrTx/>
              <a:buFont typeface="Wingdings" charset="2"/>
              <a:buChar char="§"/>
            </a:pPr>
            <a:r>
              <a:rPr lang="en-GB" altLang="fr-FR" sz="2000" dirty="0">
                <a:latin typeface="Cronos Pro Light" pitchFamily="34" charset="0"/>
                <a:ea typeface="+mj-ea"/>
                <a:cs typeface="+mj-cs"/>
                <a:sym typeface="Calibri"/>
              </a:rPr>
              <a:t>Demand to rethink new forms of development model &amp; policy </a:t>
            </a:r>
          </a:p>
        </p:txBody>
      </p:sp>
      <p:sp>
        <p:nvSpPr>
          <p:cNvPr id="5" name="Title 1"/>
          <p:cNvSpPr txBox="1">
            <a:spLocks/>
          </p:cNvSpPr>
          <p:nvPr/>
        </p:nvSpPr>
        <p:spPr>
          <a:xfrm>
            <a:off x="785813" y="1000125"/>
            <a:ext cx="7900987" cy="785813"/>
          </a:xfrm>
          <a:prstGeom prst="rect">
            <a:avLst/>
          </a:prstGeom>
        </p:spPr>
        <p:txBody>
          <a:bodyPr/>
          <a:lstStyle>
            <a:lvl1pPr algn="l" rtl="0" eaLnBrk="1" fontAlgn="base" hangingPunct="1">
              <a:spcBef>
                <a:spcPct val="0"/>
              </a:spcBef>
              <a:spcAft>
                <a:spcPct val="0"/>
              </a:spcAft>
              <a:defRPr sz="3200" b="1" kern="1200">
                <a:solidFill>
                  <a:srgbClr val="0F4DBC"/>
                </a:solidFill>
                <a:latin typeface="Trebuchet MS" pitchFamily="34" charset="0"/>
                <a:ea typeface="ＭＳ Ｐゴシック" charset="0"/>
                <a:cs typeface="+mj-cs"/>
              </a:defRPr>
            </a:lvl1pPr>
            <a:lvl2pPr algn="l" rtl="0" eaLnBrk="1" fontAlgn="base" hangingPunct="1">
              <a:spcBef>
                <a:spcPct val="0"/>
              </a:spcBef>
              <a:spcAft>
                <a:spcPct val="0"/>
              </a:spcAft>
              <a:defRPr sz="3200" b="1">
                <a:solidFill>
                  <a:srgbClr val="0F4DBC"/>
                </a:solidFill>
                <a:latin typeface="Trebuchet MS" pitchFamily="34" charset="0"/>
                <a:ea typeface="ＭＳ Ｐゴシック" charset="0"/>
              </a:defRPr>
            </a:lvl2pPr>
            <a:lvl3pPr algn="l" rtl="0" eaLnBrk="1" fontAlgn="base" hangingPunct="1">
              <a:spcBef>
                <a:spcPct val="0"/>
              </a:spcBef>
              <a:spcAft>
                <a:spcPct val="0"/>
              </a:spcAft>
              <a:defRPr sz="3200" b="1">
                <a:solidFill>
                  <a:srgbClr val="0F4DBC"/>
                </a:solidFill>
                <a:latin typeface="Trebuchet MS" pitchFamily="34" charset="0"/>
                <a:ea typeface="ＭＳ Ｐゴシック" charset="0"/>
              </a:defRPr>
            </a:lvl3pPr>
            <a:lvl4pPr algn="l" rtl="0" eaLnBrk="1" fontAlgn="base" hangingPunct="1">
              <a:spcBef>
                <a:spcPct val="0"/>
              </a:spcBef>
              <a:spcAft>
                <a:spcPct val="0"/>
              </a:spcAft>
              <a:defRPr sz="3200" b="1">
                <a:solidFill>
                  <a:srgbClr val="0F4DBC"/>
                </a:solidFill>
                <a:latin typeface="Trebuchet MS" pitchFamily="34" charset="0"/>
                <a:ea typeface="ＭＳ Ｐゴシック" charset="0"/>
              </a:defRPr>
            </a:lvl4pPr>
            <a:lvl5pPr algn="l" rtl="0" eaLnBrk="1" fontAlgn="base" hangingPunct="1">
              <a:spcBef>
                <a:spcPct val="0"/>
              </a:spcBef>
              <a:spcAft>
                <a:spcPct val="0"/>
              </a:spcAft>
              <a:defRPr sz="3200" b="1">
                <a:solidFill>
                  <a:srgbClr val="0F4DBC"/>
                </a:solidFill>
                <a:latin typeface="Trebuchet MS" pitchFamily="34" charset="0"/>
                <a:ea typeface="ＭＳ Ｐゴシック" charset="0"/>
              </a:defRPr>
            </a:lvl5pPr>
            <a:lvl6pPr marL="457200" algn="l" rtl="0" eaLnBrk="1" fontAlgn="base" hangingPunct="1">
              <a:spcBef>
                <a:spcPct val="0"/>
              </a:spcBef>
              <a:spcAft>
                <a:spcPct val="0"/>
              </a:spcAft>
              <a:defRPr sz="3600">
                <a:solidFill>
                  <a:srgbClr val="0F4DBC"/>
                </a:solidFill>
                <a:latin typeface="Trebuchet MS" pitchFamily="34" charset="0"/>
              </a:defRPr>
            </a:lvl6pPr>
            <a:lvl7pPr marL="914400" algn="l" rtl="0" eaLnBrk="1" fontAlgn="base" hangingPunct="1">
              <a:spcBef>
                <a:spcPct val="0"/>
              </a:spcBef>
              <a:spcAft>
                <a:spcPct val="0"/>
              </a:spcAft>
              <a:defRPr sz="3600">
                <a:solidFill>
                  <a:srgbClr val="0F4DBC"/>
                </a:solidFill>
                <a:latin typeface="Trebuchet MS" pitchFamily="34" charset="0"/>
              </a:defRPr>
            </a:lvl7pPr>
            <a:lvl8pPr marL="1371600" algn="l" rtl="0" eaLnBrk="1" fontAlgn="base" hangingPunct="1">
              <a:spcBef>
                <a:spcPct val="0"/>
              </a:spcBef>
              <a:spcAft>
                <a:spcPct val="0"/>
              </a:spcAft>
              <a:defRPr sz="3600">
                <a:solidFill>
                  <a:srgbClr val="0F4DBC"/>
                </a:solidFill>
                <a:latin typeface="Trebuchet MS" pitchFamily="34" charset="0"/>
              </a:defRPr>
            </a:lvl8pPr>
            <a:lvl9pPr marL="1828800" algn="l" rtl="0" eaLnBrk="1" fontAlgn="base" hangingPunct="1">
              <a:spcBef>
                <a:spcPct val="0"/>
              </a:spcBef>
              <a:spcAft>
                <a:spcPct val="0"/>
              </a:spcAft>
              <a:defRPr sz="3600">
                <a:solidFill>
                  <a:srgbClr val="0F4DBC"/>
                </a:solidFill>
                <a:latin typeface="Trebuchet MS" pitchFamily="34" charset="0"/>
              </a:defRPr>
            </a:lvl9pPr>
          </a:lstStyle>
          <a:p>
            <a:endParaRPr lang="en-GB" dirty="0"/>
          </a:p>
        </p:txBody>
      </p:sp>
      <p:sp>
        <p:nvSpPr>
          <p:cNvPr id="7" name="Title 1"/>
          <p:cNvSpPr txBox="1">
            <a:spLocks/>
          </p:cNvSpPr>
          <p:nvPr/>
        </p:nvSpPr>
        <p:spPr>
          <a:xfrm>
            <a:off x="837138" y="770979"/>
            <a:ext cx="7940150" cy="641797"/>
          </a:xfrm>
          <a:prstGeom prst="rect">
            <a:avLst/>
          </a:prstGeom>
        </p:spPr>
        <p:txBody>
          <a:bodyPr/>
          <a:lstStyle>
            <a:lvl1pPr algn="l" rtl="0" eaLnBrk="1" fontAlgn="base" hangingPunct="1">
              <a:spcBef>
                <a:spcPct val="0"/>
              </a:spcBef>
              <a:spcAft>
                <a:spcPct val="0"/>
              </a:spcAft>
              <a:defRPr sz="3200" b="1" kern="1200">
                <a:solidFill>
                  <a:srgbClr val="0F4DBC"/>
                </a:solidFill>
                <a:latin typeface="Trebuchet MS" pitchFamily="34" charset="0"/>
                <a:ea typeface="ＭＳ Ｐゴシック" charset="0"/>
                <a:cs typeface="+mj-cs"/>
              </a:defRPr>
            </a:lvl1pPr>
            <a:lvl2pPr algn="l" rtl="0" eaLnBrk="1" fontAlgn="base" hangingPunct="1">
              <a:spcBef>
                <a:spcPct val="0"/>
              </a:spcBef>
              <a:spcAft>
                <a:spcPct val="0"/>
              </a:spcAft>
              <a:defRPr sz="3200" b="1">
                <a:solidFill>
                  <a:srgbClr val="0F4DBC"/>
                </a:solidFill>
                <a:latin typeface="Trebuchet MS" pitchFamily="34" charset="0"/>
                <a:ea typeface="ＭＳ Ｐゴシック" charset="0"/>
              </a:defRPr>
            </a:lvl2pPr>
            <a:lvl3pPr algn="l" rtl="0" eaLnBrk="1" fontAlgn="base" hangingPunct="1">
              <a:spcBef>
                <a:spcPct val="0"/>
              </a:spcBef>
              <a:spcAft>
                <a:spcPct val="0"/>
              </a:spcAft>
              <a:defRPr sz="3200" b="1">
                <a:solidFill>
                  <a:srgbClr val="0F4DBC"/>
                </a:solidFill>
                <a:latin typeface="Trebuchet MS" pitchFamily="34" charset="0"/>
                <a:ea typeface="ＭＳ Ｐゴシック" charset="0"/>
              </a:defRPr>
            </a:lvl3pPr>
            <a:lvl4pPr algn="l" rtl="0" eaLnBrk="1" fontAlgn="base" hangingPunct="1">
              <a:spcBef>
                <a:spcPct val="0"/>
              </a:spcBef>
              <a:spcAft>
                <a:spcPct val="0"/>
              </a:spcAft>
              <a:defRPr sz="3200" b="1">
                <a:solidFill>
                  <a:srgbClr val="0F4DBC"/>
                </a:solidFill>
                <a:latin typeface="Trebuchet MS" pitchFamily="34" charset="0"/>
                <a:ea typeface="ＭＳ Ｐゴシック" charset="0"/>
              </a:defRPr>
            </a:lvl4pPr>
            <a:lvl5pPr algn="l" rtl="0" eaLnBrk="1" fontAlgn="base" hangingPunct="1">
              <a:spcBef>
                <a:spcPct val="0"/>
              </a:spcBef>
              <a:spcAft>
                <a:spcPct val="0"/>
              </a:spcAft>
              <a:defRPr sz="3200" b="1">
                <a:solidFill>
                  <a:srgbClr val="0F4DBC"/>
                </a:solidFill>
                <a:latin typeface="Trebuchet MS" pitchFamily="34" charset="0"/>
                <a:ea typeface="ＭＳ Ｐゴシック" charset="0"/>
              </a:defRPr>
            </a:lvl5pPr>
            <a:lvl6pPr marL="457200" algn="l" rtl="0" eaLnBrk="1" fontAlgn="base" hangingPunct="1">
              <a:spcBef>
                <a:spcPct val="0"/>
              </a:spcBef>
              <a:spcAft>
                <a:spcPct val="0"/>
              </a:spcAft>
              <a:defRPr sz="3600">
                <a:solidFill>
                  <a:srgbClr val="0F4DBC"/>
                </a:solidFill>
                <a:latin typeface="Trebuchet MS" pitchFamily="34" charset="0"/>
              </a:defRPr>
            </a:lvl6pPr>
            <a:lvl7pPr marL="914400" algn="l" rtl="0" eaLnBrk="1" fontAlgn="base" hangingPunct="1">
              <a:spcBef>
                <a:spcPct val="0"/>
              </a:spcBef>
              <a:spcAft>
                <a:spcPct val="0"/>
              </a:spcAft>
              <a:defRPr sz="3600">
                <a:solidFill>
                  <a:srgbClr val="0F4DBC"/>
                </a:solidFill>
                <a:latin typeface="Trebuchet MS" pitchFamily="34" charset="0"/>
              </a:defRPr>
            </a:lvl7pPr>
            <a:lvl8pPr marL="1371600" algn="l" rtl="0" eaLnBrk="1" fontAlgn="base" hangingPunct="1">
              <a:spcBef>
                <a:spcPct val="0"/>
              </a:spcBef>
              <a:spcAft>
                <a:spcPct val="0"/>
              </a:spcAft>
              <a:defRPr sz="3600">
                <a:solidFill>
                  <a:srgbClr val="0F4DBC"/>
                </a:solidFill>
                <a:latin typeface="Trebuchet MS" pitchFamily="34" charset="0"/>
              </a:defRPr>
            </a:lvl8pPr>
            <a:lvl9pPr marL="1828800" algn="l" rtl="0" eaLnBrk="1" fontAlgn="base" hangingPunct="1">
              <a:spcBef>
                <a:spcPct val="0"/>
              </a:spcBef>
              <a:spcAft>
                <a:spcPct val="0"/>
              </a:spcAft>
              <a:defRPr sz="3600">
                <a:solidFill>
                  <a:srgbClr val="0F4DBC"/>
                </a:solidFill>
                <a:latin typeface="Trebuchet MS" pitchFamily="34" charset="0"/>
              </a:defRPr>
            </a:lvl9pPr>
          </a:lstStyle>
          <a:p>
            <a:pPr algn="ctr"/>
            <a:r>
              <a:rPr lang="en-GB" sz="2900" cap="all" dirty="0">
                <a:solidFill>
                  <a:srgbClr val="980625"/>
                </a:solidFill>
                <a:latin typeface="Cronos Pro Light" pitchFamily="34" charset="0"/>
                <a:ea typeface="+mj-ea"/>
                <a:sym typeface="Calibri"/>
              </a:rPr>
              <a:t>Global &amp; local challenges </a:t>
            </a:r>
          </a:p>
        </p:txBody>
      </p:sp>
      <p:sp>
        <p:nvSpPr>
          <p:cNvPr id="6" name="Slide Number Placeholder 3"/>
          <p:cNvSpPr txBox="1">
            <a:spLocks noGrp="1"/>
          </p:cNvSpPr>
          <p:nvPr/>
        </p:nvSpPr>
        <p:spPr>
          <a:xfrm>
            <a:off x="8358188" y="6357938"/>
            <a:ext cx="419100" cy="365125"/>
          </a:xfrm>
          <a:prstGeom prst="rect">
            <a:avLst/>
          </a:prstGeom>
          <a:noFill/>
        </p:spPr>
        <p:txBody>
          <a:bodyPr anchor="ctr"/>
          <a:lstStyle/>
          <a:p>
            <a:pPr algn="r" eaLnBrk="0" hangingPunct="0">
              <a:spcBef>
                <a:spcPct val="50000"/>
              </a:spcBef>
              <a:defRPr/>
            </a:pPr>
            <a:fld id="{C69F3F36-A2B4-4690-9ED9-6338BD2383F6}" type="slidenum">
              <a:rPr lang="fr-CH" sz="1200">
                <a:solidFill>
                  <a:schemeClr val="tx1">
                    <a:tint val="75000"/>
                  </a:schemeClr>
                </a:solidFill>
                <a:latin typeface="+mn-lt"/>
                <a:ea typeface="ＭＳ Ｐゴシック" pitchFamily="124" charset="-128"/>
              </a:rPr>
              <a:pPr algn="r" eaLnBrk="0" hangingPunct="0">
                <a:spcBef>
                  <a:spcPct val="50000"/>
                </a:spcBef>
                <a:defRPr/>
              </a:pPr>
              <a:t>2</a:t>
            </a:fld>
            <a:endParaRPr lang="fr-CH" sz="1200" dirty="0">
              <a:solidFill>
                <a:schemeClr val="tx1">
                  <a:tint val="75000"/>
                </a:schemeClr>
              </a:solidFill>
              <a:latin typeface="+mn-lt"/>
              <a:ea typeface="ＭＳ Ｐゴシック" pitchFamily="124" charset="-128"/>
            </a:endParaRPr>
          </a:p>
        </p:txBody>
      </p:sp>
    </p:spTree>
    <p:extLst>
      <p:ext uri="{BB962C8B-B14F-4D97-AF65-F5344CB8AC3E}">
        <p14:creationId xmlns:p14="http://schemas.microsoft.com/office/powerpoint/2010/main" val="153740301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12DEB70-D6A1-FF48-B869-D0EB7A8958F9}"/>
              </a:ext>
            </a:extLst>
          </p:cNvPr>
          <p:cNvSpPr>
            <a:spLocks noGrp="1"/>
          </p:cNvSpPr>
          <p:nvPr>
            <p:ph idx="1"/>
          </p:nvPr>
        </p:nvSpPr>
        <p:spPr/>
        <p:txBody>
          <a:bodyPr>
            <a:noAutofit/>
          </a:bodyPr>
          <a:lstStyle/>
          <a:p>
            <a:pPr>
              <a:buClrTx/>
              <a:buFont typeface="Wingdings" charset="2"/>
              <a:buChar char="§"/>
            </a:pPr>
            <a:r>
              <a:rPr lang="en-GB" sz="2400" dirty="0" smtClean="0">
                <a:latin typeface="Cronos Pro Light" pitchFamily="34" charset="0"/>
                <a:ea typeface="+mj-ea"/>
                <a:cs typeface="+mj-cs"/>
              </a:rPr>
              <a:t>However, it </a:t>
            </a:r>
            <a:r>
              <a:rPr lang="en-GB" sz="2400" dirty="0">
                <a:latin typeface="Cronos Pro Light" pitchFamily="34" charset="0"/>
                <a:ea typeface="+mj-ea"/>
                <a:cs typeface="+mj-cs"/>
              </a:rPr>
              <a:t>is </a:t>
            </a:r>
            <a:r>
              <a:rPr lang="en-GB" sz="2400" dirty="0" smtClean="0">
                <a:latin typeface="Cronos Pro Light" pitchFamily="34" charset="0"/>
                <a:ea typeface="+mj-ea"/>
                <a:cs typeface="+mj-cs"/>
              </a:rPr>
              <a:t>not </a:t>
            </a:r>
            <a:r>
              <a:rPr lang="en-GB" sz="2400" dirty="0">
                <a:latin typeface="Cronos Pro Light" pitchFamily="34" charset="0"/>
                <a:ea typeface="+mj-ea"/>
                <a:cs typeface="+mj-cs"/>
              </a:rPr>
              <a:t>the systems that failed first. What failed first were character and ethical principles in human agents. </a:t>
            </a:r>
            <a:endParaRPr lang="en-GB" sz="2400" dirty="0" smtClean="0">
              <a:latin typeface="Cronos Pro Light" pitchFamily="34" charset="0"/>
              <a:ea typeface="+mj-ea"/>
              <a:cs typeface="+mj-cs"/>
            </a:endParaRPr>
          </a:p>
          <a:p>
            <a:pPr>
              <a:buClrTx/>
              <a:buFont typeface="Wingdings" charset="2"/>
              <a:buChar char="§"/>
            </a:pPr>
            <a:endParaRPr lang="en-GB" sz="2400" dirty="0" smtClean="0">
              <a:latin typeface="Cronos Pro Light" pitchFamily="34" charset="0"/>
              <a:ea typeface="+mj-ea"/>
              <a:cs typeface="+mj-cs"/>
            </a:endParaRPr>
          </a:p>
          <a:p>
            <a:pPr>
              <a:buClrTx/>
              <a:buFont typeface="Wingdings" charset="2"/>
              <a:buChar char="§"/>
            </a:pPr>
            <a:r>
              <a:rPr lang="en-GB" sz="2400" dirty="0" smtClean="0">
                <a:latin typeface="Cronos Pro Light" pitchFamily="34" charset="0"/>
                <a:ea typeface="+mj-ea"/>
                <a:cs typeface="+mj-cs"/>
              </a:rPr>
              <a:t>Managing </a:t>
            </a:r>
            <a:r>
              <a:rPr lang="en-GB" sz="2400" dirty="0">
                <a:latin typeface="Cronos Pro Light" pitchFamily="34" charset="0"/>
                <a:ea typeface="+mj-ea"/>
                <a:cs typeface="+mj-cs"/>
              </a:rPr>
              <a:t>and </a:t>
            </a:r>
            <a:r>
              <a:rPr lang="en-GB" sz="2400" dirty="0" smtClean="0">
                <a:latin typeface="Cronos Pro Light" pitchFamily="34" charset="0"/>
                <a:ea typeface="+mj-ea"/>
                <a:cs typeface="+mj-cs"/>
              </a:rPr>
              <a:t>including </a:t>
            </a:r>
            <a:r>
              <a:rPr lang="en-GB" sz="2400" dirty="0">
                <a:latin typeface="Cronos Pro Light" pitchFamily="34" charset="0"/>
                <a:ea typeface="+mj-ea"/>
                <a:cs typeface="+mj-cs"/>
              </a:rPr>
              <a:t>ethics at all </a:t>
            </a:r>
            <a:r>
              <a:rPr lang="en-GB" sz="2400" dirty="0" smtClean="0">
                <a:latin typeface="Cronos Pro Light" pitchFamily="34" charset="0"/>
                <a:ea typeface="+mj-ea"/>
                <a:cs typeface="+mj-cs"/>
              </a:rPr>
              <a:t>levels of finance, technology and governance becomes a societal priority</a:t>
            </a:r>
            <a:endParaRPr lang="en-US" sz="2400" dirty="0">
              <a:latin typeface="Cronos Pro Light" pitchFamily="34" charset="0"/>
              <a:ea typeface="+mj-ea"/>
              <a:cs typeface="+mj-cs"/>
            </a:endParaRPr>
          </a:p>
        </p:txBody>
      </p:sp>
      <p:sp>
        <p:nvSpPr>
          <p:cNvPr id="4" name="Date Placeholder 3">
            <a:extLst>
              <a:ext uri="{FF2B5EF4-FFF2-40B4-BE49-F238E27FC236}">
                <a16:creationId xmlns="" xmlns:a16="http://schemas.microsoft.com/office/drawing/2014/main" id="{1F5A267E-B284-2A44-8B8D-1F8838B99074}"/>
              </a:ext>
            </a:extLst>
          </p:cNvPr>
          <p:cNvSpPr>
            <a:spLocks noGrp="1"/>
          </p:cNvSpPr>
          <p:nvPr>
            <p:ph type="dt" sz="half" idx="10"/>
          </p:nvPr>
        </p:nvSpPr>
        <p:spPr/>
        <p:txBody>
          <a:bodyPr/>
          <a:lstStyle/>
          <a:p>
            <a:fld id="{F936AC4B-BEFF-6D4E-BA76-620FF13A9AC3}" type="datetime1">
              <a:rPr lang="es-ES_tradnl" smtClean="0"/>
              <a:pPr/>
              <a:t>13/11/18</a:t>
            </a:fld>
            <a:endParaRPr lang="en-GB"/>
          </a:p>
        </p:txBody>
      </p:sp>
      <p:sp>
        <p:nvSpPr>
          <p:cNvPr id="5" name="Title 4"/>
          <p:cNvSpPr>
            <a:spLocks noGrp="1"/>
          </p:cNvSpPr>
          <p:nvPr>
            <p:ph type="title"/>
          </p:nvPr>
        </p:nvSpPr>
        <p:spPr/>
        <p:txBody>
          <a:bodyPr>
            <a:normAutofit/>
          </a:bodyPr>
          <a:lstStyle/>
          <a:p>
            <a:r>
              <a:rPr lang="en-GB" sz="2900" b="1" cap="all" dirty="0">
                <a:solidFill>
                  <a:srgbClr val="980625"/>
                </a:solidFill>
              </a:rPr>
              <a:t>The first failure is not system but character</a:t>
            </a:r>
          </a:p>
        </p:txBody>
      </p:sp>
    </p:spTree>
    <p:extLst>
      <p:ext uri="{BB962C8B-B14F-4D97-AF65-F5344CB8AC3E}">
        <p14:creationId xmlns:p14="http://schemas.microsoft.com/office/powerpoint/2010/main" val="387470177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89E54B75-A1FE-1046-A1BC-2DBD6E9BB350}"/>
              </a:ext>
            </a:extLst>
          </p:cNvPr>
          <p:cNvSpPr>
            <a:spLocks noGrp="1"/>
          </p:cNvSpPr>
          <p:nvPr>
            <p:ph idx="1"/>
          </p:nvPr>
        </p:nvSpPr>
        <p:spPr>
          <a:xfrm>
            <a:off x="480816" y="1844824"/>
            <a:ext cx="8205984" cy="4876651"/>
          </a:xfrm>
        </p:spPr>
        <p:txBody>
          <a:bodyPr>
            <a:noAutofit/>
          </a:bodyPr>
          <a:lstStyle/>
          <a:p>
            <a:pPr>
              <a:buClrTx/>
              <a:buFont typeface="Wingdings" charset="2"/>
              <a:buChar char="§"/>
            </a:pPr>
            <a:r>
              <a:rPr lang="en-GB" sz="1800" dirty="0">
                <a:latin typeface="Cronos Pro Light" pitchFamily="34" charset="0"/>
                <a:ea typeface="+mj-ea"/>
                <a:cs typeface="+mj-cs"/>
              </a:rPr>
              <a:t>The recent edition of CADMUS Journal, volume 3, Issue 4 of May 2018 mentions and some of you are already aware, “the world has entered the new Axial Age. Numerous transformations are taking place in the models of social, economic, and political activity, in projections of power and authority. </a:t>
            </a:r>
            <a:endParaRPr lang="en-GB" sz="1800" dirty="0" smtClean="0">
              <a:latin typeface="Cronos Pro Light" pitchFamily="34" charset="0"/>
              <a:ea typeface="+mj-ea"/>
              <a:cs typeface="+mj-cs"/>
            </a:endParaRPr>
          </a:p>
          <a:p>
            <a:pPr>
              <a:buClrTx/>
              <a:buFont typeface="Wingdings" charset="2"/>
              <a:buChar char="§"/>
            </a:pPr>
            <a:endParaRPr lang="en-GB" sz="1800" dirty="0">
              <a:latin typeface="Cronos Pro Light" pitchFamily="34" charset="0"/>
              <a:ea typeface="+mj-ea"/>
              <a:cs typeface="+mj-cs"/>
            </a:endParaRPr>
          </a:p>
          <a:p>
            <a:pPr>
              <a:buClrTx/>
              <a:buFont typeface="Wingdings" charset="2"/>
              <a:buChar char="§"/>
            </a:pPr>
            <a:r>
              <a:rPr lang="en-GB" sz="1800" dirty="0" smtClean="0">
                <a:latin typeface="Cronos Pro Light" pitchFamily="34" charset="0"/>
                <a:ea typeface="+mj-ea"/>
                <a:cs typeface="+mj-cs"/>
              </a:rPr>
              <a:t>The political </a:t>
            </a:r>
            <a:r>
              <a:rPr lang="en-GB" sz="1800" dirty="0">
                <a:latin typeface="Cronos Pro Light" pitchFamily="34" charset="0"/>
                <a:ea typeface="+mj-ea"/>
                <a:cs typeface="+mj-cs"/>
              </a:rPr>
              <a:t>landscape and its relevant “content structures” (democracy and liberalism, right and left, globalisation and nationalism etc.) are acquiring new systemic qualities. If we want to avoid fighting with the ghosts of the past, it is necessary not only to take into account these transformations but examine them from within. </a:t>
            </a:r>
            <a:endParaRPr lang="en-GB" sz="1800" dirty="0" smtClean="0">
              <a:latin typeface="Cronos Pro Light" pitchFamily="34" charset="0"/>
              <a:ea typeface="+mj-ea"/>
              <a:cs typeface="+mj-cs"/>
            </a:endParaRPr>
          </a:p>
          <a:p>
            <a:pPr>
              <a:buClrTx/>
              <a:buFont typeface="Wingdings" charset="2"/>
              <a:buChar char="§"/>
            </a:pPr>
            <a:endParaRPr lang="en-GB" sz="1800" dirty="0">
              <a:latin typeface="Cronos Pro Light" pitchFamily="34" charset="0"/>
              <a:ea typeface="+mj-ea"/>
              <a:cs typeface="+mj-cs"/>
            </a:endParaRPr>
          </a:p>
          <a:p>
            <a:pPr>
              <a:buClrTx/>
              <a:buFont typeface="Wingdings" charset="2"/>
              <a:buChar char="§"/>
            </a:pPr>
            <a:r>
              <a:rPr lang="en-GB" sz="1800" dirty="0" smtClean="0">
                <a:latin typeface="Cronos Pro Light" pitchFamily="34" charset="0"/>
                <a:ea typeface="+mj-ea"/>
                <a:cs typeface="+mj-cs"/>
              </a:rPr>
              <a:t>Who </a:t>
            </a:r>
            <a:r>
              <a:rPr lang="en-GB" sz="1800" dirty="0">
                <a:latin typeface="Cronos Pro Light" pitchFamily="34" charset="0"/>
                <a:ea typeface="+mj-ea"/>
                <a:cs typeface="+mj-cs"/>
              </a:rPr>
              <a:t>can manage the complexity of the “plurilateral” world we are stepping into? What kind of political architecture will be needed to support the nascent multi- or rather “pluripolarity”? </a:t>
            </a:r>
            <a:endParaRPr lang="en-ZA" sz="1800" dirty="0">
              <a:latin typeface="Cronos Pro Light" pitchFamily="34" charset="0"/>
              <a:ea typeface="+mj-ea"/>
              <a:cs typeface="+mj-cs"/>
            </a:endParaRPr>
          </a:p>
          <a:p>
            <a:pPr marL="0" indent="0">
              <a:buNone/>
            </a:pPr>
            <a:endParaRPr lang="en-US" sz="1800" dirty="0">
              <a:latin typeface="Cronos Pro Light" pitchFamily="34" charset="0"/>
              <a:ea typeface="+mj-ea"/>
              <a:cs typeface="+mj-cs"/>
            </a:endParaRPr>
          </a:p>
        </p:txBody>
      </p:sp>
      <p:sp>
        <p:nvSpPr>
          <p:cNvPr id="4" name="Date Placeholder 3">
            <a:extLst>
              <a:ext uri="{FF2B5EF4-FFF2-40B4-BE49-F238E27FC236}">
                <a16:creationId xmlns="" xmlns:a16="http://schemas.microsoft.com/office/drawing/2014/main" id="{9D0D8661-6FDD-C349-9C96-3CD2FFCD8136}"/>
              </a:ext>
            </a:extLst>
          </p:cNvPr>
          <p:cNvSpPr>
            <a:spLocks noGrp="1"/>
          </p:cNvSpPr>
          <p:nvPr>
            <p:ph type="dt" sz="half" idx="10"/>
          </p:nvPr>
        </p:nvSpPr>
        <p:spPr/>
        <p:txBody>
          <a:bodyPr/>
          <a:lstStyle/>
          <a:p>
            <a:fld id="{F936AC4B-BEFF-6D4E-BA76-620FF13A9AC3}" type="datetime1">
              <a:rPr lang="es-ES_tradnl" smtClean="0"/>
              <a:pPr/>
              <a:t>13/11/18</a:t>
            </a:fld>
            <a:endParaRPr lang="en-GB"/>
          </a:p>
        </p:txBody>
      </p:sp>
      <p:sp>
        <p:nvSpPr>
          <p:cNvPr id="5" name="Title 4"/>
          <p:cNvSpPr>
            <a:spLocks noGrp="1"/>
          </p:cNvSpPr>
          <p:nvPr>
            <p:ph type="title"/>
          </p:nvPr>
        </p:nvSpPr>
        <p:spPr>
          <a:xfrm>
            <a:off x="457200" y="533400"/>
            <a:ext cx="8229600" cy="818964"/>
          </a:xfrm>
        </p:spPr>
        <p:txBody>
          <a:bodyPr>
            <a:normAutofit/>
          </a:bodyPr>
          <a:lstStyle/>
          <a:p>
            <a:r>
              <a:rPr lang="en-GB" sz="2900" b="1" cap="all" dirty="0">
                <a:solidFill>
                  <a:srgbClr val="980625"/>
                </a:solidFill>
              </a:rPr>
              <a:t>Transformation as aim of the vision</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3194" y="1196752"/>
            <a:ext cx="3626236" cy="648072"/>
          </a:xfrm>
          <a:prstGeom prst="rect">
            <a:avLst/>
          </a:prstGeom>
        </p:spPr>
      </p:pic>
    </p:spTree>
    <p:extLst>
      <p:ext uri="{BB962C8B-B14F-4D97-AF65-F5344CB8AC3E}">
        <p14:creationId xmlns:p14="http://schemas.microsoft.com/office/powerpoint/2010/main" val="19528238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0D13ACAD-CD1F-7A4E-9F3F-10F674CB1058}"/>
              </a:ext>
            </a:extLst>
          </p:cNvPr>
          <p:cNvSpPr>
            <a:spLocks noGrp="1"/>
          </p:cNvSpPr>
          <p:nvPr>
            <p:ph idx="1"/>
          </p:nvPr>
        </p:nvSpPr>
        <p:spPr>
          <a:xfrm>
            <a:off x="457200" y="1676400"/>
            <a:ext cx="5482952" cy="4848944"/>
          </a:xfrm>
        </p:spPr>
        <p:txBody>
          <a:bodyPr>
            <a:noAutofit/>
          </a:bodyPr>
          <a:lstStyle/>
          <a:p>
            <a:pPr>
              <a:buClrTx/>
              <a:buFont typeface="Wingdings" charset="2"/>
              <a:buChar char="§"/>
            </a:pPr>
            <a:r>
              <a:rPr lang="en-GB" sz="2000" dirty="0">
                <a:latin typeface="Cronos Pro Light" pitchFamily="34" charset="0"/>
                <a:ea typeface="+mj-ea"/>
                <a:cs typeface="+mj-cs"/>
              </a:rPr>
              <a:t>As the referred to CADMUS journal mentions, some of the current </a:t>
            </a:r>
            <a:r>
              <a:rPr lang="en-GB" sz="2000" dirty="0" smtClean="0">
                <a:latin typeface="Cronos Pro Light" pitchFamily="34" charset="0"/>
                <a:ea typeface="+mj-ea"/>
                <a:cs typeface="+mj-cs"/>
              </a:rPr>
              <a:t>challenges </a:t>
            </a:r>
            <a:r>
              <a:rPr lang="en-GB" sz="2000" dirty="0">
                <a:latin typeface="Cronos Pro Light" pitchFamily="34" charset="0"/>
                <a:ea typeface="+mj-ea"/>
                <a:cs typeface="+mj-cs"/>
              </a:rPr>
              <a:t>include: “Bitcoin, block chain, fake news, populism, the polarization of societies, growing poverty and disparity between those who have and those who do not have,  the world financial crisis, the revival of Cold War tensions, renewed proliferation of nuclear weapons, artificial intelligence, the fourth Industrial Revolution, neoliberalism, the retreat from democracy, rising intercultural tensions and fundamentalism which have all something in common”. </a:t>
            </a:r>
            <a:endParaRPr lang="en-GB" sz="2000" dirty="0" smtClean="0">
              <a:latin typeface="Cronos Pro Light" pitchFamily="34" charset="0"/>
              <a:ea typeface="+mj-ea"/>
              <a:cs typeface="+mj-cs"/>
            </a:endParaRPr>
          </a:p>
          <a:p>
            <a:pPr>
              <a:buClrTx/>
              <a:buFont typeface="Wingdings" charset="2"/>
              <a:buChar char="§"/>
            </a:pPr>
            <a:r>
              <a:rPr lang="en-GB" sz="2000" dirty="0" smtClean="0">
                <a:latin typeface="Cronos Pro Light" pitchFamily="34" charset="0"/>
                <a:ea typeface="+mj-ea"/>
                <a:cs typeface="+mj-cs"/>
              </a:rPr>
              <a:t>And </a:t>
            </a:r>
            <a:r>
              <a:rPr lang="en-GB" sz="2000" dirty="0">
                <a:latin typeface="Cronos Pro Light" pitchFamily="34" charset="0"/>
                <a:ea typeface="+mj-ea"/>
                <a:cs typeface="+mj-cs"/>
              </a:rPr>
              <a:t>we know, some of this crisis suffers from Integrity deficiency.</a:t>
            </a:r>
            <a:endParaRPr lang="en-ZA" sz="2000" dirty="0">
              <a:latin typeface="Cronos Pro Light" pitchFamily="34" charset="0"/>
              <a:ea typeface="+mj-ea"/>
              <a:cs typeface="+mj-cs"/>
            </a:endParaRPr>
          </a:p>
        </p:txBody>
      </p:sp>
      <p:sp>
        <p:nvSpPr>
          <p:cNvPr id="4" name="Date Placeholder 3">
            <a:extLst>
              <a:ext uri="{FF2B5EF4-FFF2-40B4-BE49-F238E27FC236}">
                <a16:creationId xmlns="" xmlns:a16="http://schemas.microsoft.com/office/drawing/2014/main" id="{E81C370F-47CC-5642-AC7C-87451ECA9E64}"/>
              </a:ext>
            </a:extLst>
          </p:cNvPr>
          <p:cNvSpPr>
            <a:spLocks noGrp="1"/>
          </p:cNvSpPr>
          <p:nvPr>
            <p:ph type="dt" sz="half" idx="10"/>
          </p:nvPr>
        </p:nvSpPr>
        <p:spPr/>
        <p:txBody>
          <a:bodyPr/>
          <a:lstStyle/>
          <a:p>
            <a:fld id="{F936AC4B-BEFF-6D4E-BA76-620FF13A9AC3}" type="datetime1">
              <a:rPr lang="es-ES_tradnl" smtClean="0"/>
              <a:pPr/>
              <a:t>13/11/18</a:t>
            </a:fld>
            <a:endParaRPr lang="en-GB"/>
          </a:p>
        </p:txBody>
      </p:sp>
      <p:sp>
        <p:nvSpPr>
          <p:cNvPr id="5" name="Title 4"/>
          <p:cNvSpPr>
            <a:spLocks noGrp="1"/>
          </p:cNvSpPr>
          <p:nvPr>
            <p:ph type="title"/>
          </p:nvPr>
        </p:nvSpPr>
        <p:spPr/>
        <p:txBody>
          <a:bodyPr>
            <a:normAutofit/>
          </a:bodyPr>
          <a:lstStyle/>
          <a:p>
            <a:r>
              <a:rPr lang="en-GB" sz="2900" b="1" cap="all" dirty="0">
                <a:solidFill>
                  <a:srgbClr val="980625"/>
                </a:solidFill>
              </a:rPr>
              <a:t>Modern times suffer from integrity deficiency</a:t>
            </a:r>
          </a:p>
        </p:txBody>
      </p:sp>
      <p:pic>
        <p:nvPicPr>
          <p:cNvPr id="7172" name="Picture 4" descr="C:\Users\vml\Desktop\Images\New folder\fake_news_r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2846978"/>
            <a:ext cx="2808312" cy="1529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754286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0AA53DA-76EE-234A-8107-6450A13524DE}"/>
              </a:ext>
            </a:extLst>
          </p:cNvPr>
          <p:cNvSpPr>
            <a:spLocks noGrp="1"/>
          </p:cNvSpPr>
          <p:nvPr>
            <p:ph idx="1"/>
          </p:nvPr>
        </p:nvSpPr>
        <p:spPr/>
        <p:txBody>
          <a:bodyPr>
            <a:normAutofit/>
          </a:bodyPr>
          <a:lstStyle/>
          <a:p>
            <a:pPr>
              <a:buClrTx/>
              <a:buFont typeface="Wingdings" charset="2"/>
              <a:buChar char="§"/>
            </a:pPr>
            <a:r>
              <a:rPr lang="en-US" sz="2400" dirty="0">
                <a:latin typeface="Cronos Pro Light" pitchFamily="34" charset="0"/>
                <a:ea typeface="+mj-ea"/>
                <a:cs typeface="+mj-cs"/>
              </a:rPr>
              <a:t>Taken together, we see institutional weakness in </a:t>
            </a:r>
            <a:r>
              <a:rPr lang="en-US" sz="2400" dirty="0" smtClean="0">
                <a:latin typeface="Cronos Pro Light" pitchFamily="34" charset="0"/>
                <a:ea typeface="+mj-ea"/>
                <a:cs typeface="+mj-cs"/>
              </a:rPr>
              <a:t>finance, technology, government, religious, showing a </a:t>
            </a:r>
            <a:r>
              <a:rPr lang="en-US" sz="2400" dirty="0">
                <a:latin typeface="Cronos Pro Light" pitchFamily="34" charset="0"/>
                <a:ea typeface="+mj-ea"/>
                <a:cs typeface="+mj-cs"/>
              </a:rPr>
              <a:t>growing lack of trust or respect by citizens for established authority and institutions around the globe. </a:t>
            </a:r>
            <a:endParaRPr lang="en-US" sz="2400" dirty="0" smtClean="0">
              <a:latin typeface="Cronos Pro Light" pitchFamily="34" charset="0"/>
              <a:ea typeface="+mj-ea"/>
              <a:cs typeface="+mj-cs"/>
            </a:endParaRPr>
          </a:p>
          <a:p>
            <a:pPr>
              <a:buClrTx/>
              <a:buFont typeface="Wingdings" charset="2"/>
              <a:buChar char="§"/>
            </a:pPr>
            <a:endParaRPr lang="en-US" sz="2400" dirty="0" smtClean="0">
              <a:latin typeface="Cronos Pro Light" pitchFamily="34" charset="0"/>
              <a:ea typeface="+mj-ea"/>
              <a:cs typeface="+mj-cs"/>
            </a:endParaRPr>
          </a:p>
          <a:p>
            <a:pPr>
              <a:buClrTx/>
              <a:buFont typeface="Wingdings" charset="2"/>
              <a:buChar char="§"/>
            </a:pPr>
            <a:r>
              <a:rPr lang="en-US" sz="2400" dirty="0" smtClean="0">
                <a:latin typeface="Cronos Pro Light" pitchFamily="34" charset="0"/>
                <a:ea typeface="+mj-ea"/>
                <a:cs typeface="+mj-cs"/>
              </a:rPr>
              <a:t>And </a:t>
            </a:r>
            <a:r>
              <a:rPr lang="en-US" sz="2400" dirty="0">
                <a:latin typeface="Cronos Pro Light" pitchFamily="34" charset="0"/>
                <a:ea typeface="+mj-ea"/>
                <a:cs typeface="+mj-cs"/>
              </a:rPr>
              <a:t>perhaps more worrisome is a growing absence of faith in the human values that guide people; values founded on sound moral and natural reasoning, using freedom to make  choices and decision that affect the common good.  </a:t>
            </a:r>
            <a:endParaRPr lang="en-ZA" sz="2400" dirty="0">
              <a:latin typeface="Cronos Pro Light" pitchFamily="34" charset="0"/>
              <a:ea typeface="+mj-ea"/>
              <a:cs typeface="+mj-cs"/>
            </a:endParaRPr>
          </a:p>
          <a:p>
            <a:pPr>
              <a:buClrTx/>
              <a:buFont typeface="Wingdings" charset="2"/>
              <a:buChar char="§"/>
            </a:pPr>
            <a:endParaRPr lang="en-US" sz="2400" dirty="0">
              <a:latin typeface="Cronos Pro Light" pitchFamily="34" charset="0"/>
              <a:ea typeface="+mj-ea"/>
              <a:cs typeface="+mj-cs"/>
            </a:endParaRPr>
          </a:p>
        </p:txBody>
      </p:sp>
      <p:sp>
        <p:nvSpPr>
          <p:cNvPr id="4" name="Date Placeholder 3">
            <a:extLst>
              <a:ext uri="{FF2B5EF4-FFF2-40B4-BE49-F238E27FC236}">
                <a16:creationId xmlns="" xmlns:a16="http://schemas.microsoft.com/office/drawing/2014/main" id="{4772033F-9DC4-FF40-B2D4-88E9B9445279}"/>
              </a:ext>
            </a:extLst>
          </p:cNvPr>
          <p:cNvSpPr>
            <a:spLocks noGrp="1"/>
          </p:cNvSpPr>
          <p:nvPr>
            <p:ph type="dt" sz="half" idx="10"/>
          </p:nvPr>
        </p:nvSpPr>
        <p:spPr/>
        <p:txBody>
          <a:bodyPr/>
          <a:lstStyle/>
          <a:p>
            <a:fld id="{F936AC4B-BEFF-6D4E-BA76-620FF13A9AC3}" type="datetime1">
              <a:rPr lang="es-ES_tradnl" smtClean="0"/>
              <a:pPr/>
              <a:t>13/11/18</a:t>
            </a:fld>
            <a:endParaRPr lang="en-GB"/>
          </a:p>
        </p:txBody>
      </p:sp>
      <p:sp>
        <p:nvSpPr>
          <p:cNvPr id="5" name="Title 4"/>
          <p:cNvSpPr>
            <a:spLocks noGrp="1"/>
          </p:cNvSpPr>
          <p:nvPr>
            <p:ph type="title"/>
          </p:nvPr>
        </p:nvSpPr>
        <p:spPr/>
        <p:txBody>
          <a:bodyPr>
            <a:normAutofit/>
          </a:bodyPr>
          <a:lstStyle/>
          <a:p>
            <a:r>
              <a:rPr lang="en-GB" sz="2900" b="1" cap="all" dirty="0">
                <a:solidFill>
                  <a:srgbClr val="980625"/>
                </a:solidFill>
              </a:rPr>
              <a:t>The common good is foundation</a:t>
            </a:r>
          </a:p>
        </p:txBody>
      </p:sp>
    </p:spTree>
    <p:extLst>
      <p:ext uri="{BB962C8B-B14F-4D97-AF65-F5344CB8AC3E}">
        <p14:creationId xmlns:p14="http://schemas.microsoft.com/office/powerpoint/2010/main" val="237954122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E20C657-9B95-FC4B-9095-FA58712FBFAD}"/>
              </a:ext>
            </a:extLst>
          </p:cNvPr>
          <p:cNvSpPr>
            <a:spLocks noGrp="1"/>
          </p:cNvSpPr>
          <p:nvPr>
            <p:ph idx="1"/>
          </p:nvPr>
        </p:nvSpPr>
        <p:spPr/>
        <p:txBody>
          <a:bodyPr>
            <a:noAutofit/>
          </a:bodyPr>
          <a:lstStyle/>
          <a:p>
            <a:pPr>
              <a:buClrTx/>
              <a:buFont typeface="Wingdings" charset="2"/>
              <a:buChar char="§"/>
            </a:pPr>
            <a:r>
              <a:rPr lang="en-US" sz="1800" dirty="0">
                <a:latin typeface="Cronos Pro Light" pitchFamily="34" charset="0"/>
                <a:ea typeface="+mj-ea"/>
                <a:cs typeface="+mj-cs"/>
              </a:rPr>
              <a:t>Some of these values are embedded in what we consider excellence, integrity and justice, life, respect and sharing, inclusion and responsibility, competence and accountability - and there are many others - all of which serve sustainability.  </a:t>
            </a:r>
            <a:endParaRPr lang="en-US" sz="1800" dirty="0" smtClean="0">
              <a:latin typeface="Cronos Pro Light" pitchFamily="34" charset="0"/>
              <a:ea typeface="+mj-ea"/>
              <a:cs typeface="+mj-cs"/>
            </a:endParaRPr>
          </a:p>
          <a:p>
            <a:pPr>
              <a:buClrTx/>
              <a:buFont typeface="Wingdings" charset="2"/>
              <a:buChar char="§"/>
            </a:pPr>
            <a:endParaRPr lang="en-US" sz="1800" dirty="0">
              <a:latin typeface="Cronos Pro Light" pitchFamily="34" charset="0"/>
              <a:ea typeface="+mj-ea"/>
              <a:cs typeface="+mj-cs"/>
            </a:endParaRPr>
          </a:p>
          <a:p>
            <a:pPr>
              <a:buClrTx/>
              <a:buFont typeface="Wingdings" charset="2"/>
              <a:buChar char="§"/>
            </a:pPr>
            <a:r>
              <a:rPr lang="en-US" sz="1800" dirty="0" smtClean="0">
                <a:latin typeface="Cronos Pro Light" pitchFamily="34" charset="0"/>
                <a:ea typeface="+mj-ea"/>
                <a:cs typeface="+mj-cs"/>
              </a:rPr>
              <a:t>Unfortunately</a:t>
            </a:r>
            <a:r>
              <a:rPr lang="en-US" sz="1800" dirty="0">
                <a:latin typeface="Cronos Pro Light" pitchFamily="34" charset="0"/>
                <a:ea typeface="+mj-ea"/>
                <a:cs typeface="+mj-cs"/>
              </a:rPr>
              <a:t>, a noticeable tendency is for some people to remain, as the Acton Institute mentions in its latest editorial “vulnerable to the seductions by the new gods of autonomy without community, freedom without responsibility, rights without duties, pleasure for pleasures sake, entertainment devoid of work, allegiance to a diversity that questions identity built on lifestyles that reject ethical conduct that are values-driven”. </a:t>
            </a:r>
          </a:p>
          <a:p>
            <a:pPr>
              <a:buClrTx/>
              <a:buFont typeface="Wingdings" charset="2"/>
              <a:buChar char="§"/>
            </a:pPr>
            <a:endParaRPr lang="en-US" sz="1800" dirty="0" smtClean="0">
              <a:latin typeface="Cronos Pro Light" pitchFamily="34" charset="0"/>
              <a:ea typeface="+mj-ea"/>
              <a:cs typeface="+mj-cs"/>
            </a:endParaRPr>
          </a:p>
          <a:p>
            <a:pPr>
              <a:buClrTx/>
              <a:buFont typeface="Wingdings" charset="2"/>
              <a:buChar char="§"/>
            </a:pPr>
            <a:r>
              <a:rPr lang="en-US" sz="1800" dirty="0" smtClean="0">
                <a:latin typeface="Cronos Pro Light" pitchFamily="34" charset="0"/>
                <a:ea typeface="+mj-ea"/>
                <a:cs typeface="+mj-cs"/>
              </a:rPr>
              <a:t>It </a:t>
            </a:r>
            <a:r>
              <a:rPr lang="en-US" sz="1800" dirty="0">
                <a:latin typeface="Cronos Pro Light" pitchFamily="34" charset="0"/>
                <a:ea typeface="+mj-ea"/>
                <a:cs typeface="+mj-cs"/>
              </a:rPr>
              <a:t>cannot continue like this and the youth whose future stands ahead are the most vulnerable. </a:t>
            </a:r>
            <a:endParaRPr lang="en-ZA" sz="1800" dirty="0">
              <a:latin typeface="Cronos Pro Light" pitchFamily="34" charset="0"/>
              <a:ea typeface="+mj-ea"/>
              <a:cs typeface="+mj-cs"/>
            </a:endParaRPr>
          </a:p>
          <a:p>
            <a:endParaRPr lang="en-US" sz="2000" dirty="0"/>
          </a:p>
        </p:txBody>
      </p:sp>
      <p:sp>
        <p:nvSpPr>
          <p:cNvPr id="4" name="Date Placeholder 3">
            <a:extLst>
              <a:ext uri="{FF2B5EF4-FFF2-40B4-BE49-F238E27FC236}">
                <a16:creationId xmlns="" xmlns:a16="http://schemas.microsoft.com/office/drawing/2014/main" id="{AA722B6B-33E3-9F4E-96FE-C8E4130C5195}"/>
              </a:ext>
            </a:extLst>
          </p:cNvPr>
          <p:cNvSpPr>
            <a:spLocks noGrp="1"/>
          </p:cNvSpPr>
          <p:nvPr>
            <p:ph type="dt" sz="half" idx="10"/>
          </p:nvPr>
        </p:nvSpPr>
        <p:spPr/>
        <p:txBody>
          <a:bodyPr/>
          <a:lstStyle/>
          <a:p>
            <a:fld id="{F936AC4B-BEFF-6D4E-BA76-620FF13A9AC3}" type="datetime1">
              <a:rPr lang="es-ES_tradnl" smtClean="0"/>
              <a:pPr/>
              <a:t>13/11/18</a:t>
            </a:fld>
            <a:endParaRPr lang="en-GB"/>
          </a:p>
        </p:txBody>
      </p:sp>
      <p:sp>
        <p:nvSpPr>
          <p:cNvPr id="5" name="Title 4"/>
          <p:cNvSpPr>
            <a:spLocks noGrp="1"/>
          </p:cNvSpPr>
          <p:nvPr>
            <p:ph type="title"/>
          </p:nvPr>
        </p:nvSpPr>
        <p:spPr/>
        <p:txBody>
          <a:bodyPr>
            <a:noAutofit/>
          </a:bodyPr>
          <a:lstStyle/>
          <a:p>
            <a:r>
              <a:rPr lang="en-GB" sz="2900" b="1" cap="all" dirty="0">
                <a:solidFill>
                  <a:srgbClr val="980625"/>
                </a:solidFill>
              </a:rPr>
              <a:t>Values and virtues set the agenda for human action</a:t>
            </a:r>
          </a:p>
        </p:txBody>
      </p:sp>
    </p:spTree>
    <p:extLst>
      <p:ext uri="{BB962C8B-B14F-4D97-AF65-F5344CB8AC3E}">
        <p14:creationId xmlns:p14="http://schemas.microsoft.com/office/powerpoint/2010/main" val="166233207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3D68D46D-C91E-E749-8132-6D966E8FF4DD}"/>
              </a:ext>
            </a:extLst>
          </p:cNvPr>
          <p:cNvSpPr>
            <a:spLocks noGrp="1"/>
          </p:cNvSpPr>
          <p:nvPr>
            <p:ph idx="1"/>
          </p:nvPr>
        </p:nvSpPr>
        <p:spPr/>
        <p:txBody>
          <a:bodyPr>
            <a:normAutofit fontScale="92500" lnSpcReduction="10000"/>
          </a:bodyPr>
          <a:lstStyle/>
          <a:p>
            <a:pPr>
              <a:buClrTx/>
              <a:buFont typeface="Wingdings" charset="2"/>
              <a:buChar char="§"/>
            </a:pPr>
            <a:r>
              <a:rPr lang="en-GB" sz="2400" dirty="0">
                <a:latin typeface="Cronos Pro Light" pitchFamily="34" charset="0"/>
                <a:ea typeface="+mj-ea"/>
                <a:cs typeface="+mj-cs"/>
              </a:rPr>
              <a:t>The taste of the pudding, they say, is in the eating. How do we translate and make ethics practically present and relevant in the classroom and lives of students, teachers and professionals who emerge from higher education institutions? </a:t>
            </a:r>
            <a:endParaRPr lang="en-ZA" sz="2400" dirty="0">
              <a:latin typeface="Cronos Pro Light" pitchFamily="34" charset="0"/>
              <a:ea typeface="+mj-ea"/>
              <a:cs typeface="+mj-cs"/>
            </a:endParaRPr>
          </a:p>
          <a:p>
            <a:pPr marL="0" indent="0">
              <a:buClrTx/>
              <a:buNone/>
            </a:pPr>
            <a:endParaRPr lang="en-ZA" sz="2400" dirty="0">
              <a:latin typeface="Cronos Pro Light" pitchFamily="34" charset="0"/>
              <a:ea typeface="+mj-ea"/>
              <a:cs typeface="+mj-cs"/>
            </a:endParaRPr>
          </a:p>
          <a:p>
            <a:pPr>
              <a:buClrTx/>
              <a:buFont typeface="Wingdings" charset="2"/>
              <a:buChar char="§"/>
            </a:pPr>
            <a:r>
              <a:rPr lang="en-GB" sz="2400" dirty="0">
                <a:latin typeface="Cronos Pro Light" pitchFamily="34" charset="0"/>
                <a:ea typeface="+mj-ea"/>
                <a:cs typeface="+mj-cs"/>
              </a:rPr>
              <a:t>We are compelled by the practice of Ethics in the market place- with the right products and the adequate prize, promoted by the right people and the correct brand of promotional material to impact the change we want for society. </a:t>
            </a:r>
            <a:endParaRPr lang="en-GB" sz="2400" dirty="0" smtClean="0">
              <a:latin typeface="Cronos Pro Light" pitchFamily="34" charset="0"/>
              <a:ea typeface="+mj-ea"/>
              <a:cs typeface="+mj-cs"/>
            </a:endParaRPr>
          </a:p>
          <a:p>
            <a:pPr>
              <a:buClrTx/>
              <a:buFont typeface="Wingdings" charset="2"/>
              <a:buChar char="§"/>
            </a:pPr>
            <a:endParaRPr lang="en-GB" sz="2400" dirty="0">
              <a:latin typeface="Cronos Pro Light" pitchFamily="34" charset="0"/>
              <a:ea typeface="+mj-ea"/>
              <a:cs typeface="+mj-cs"/>
            </a:endParaRPr>
          </a:p>
          <a:p>
            <a:pPr>
              <a:buClrTx/>
              <a:buFont typeface="Wingdings" charset="2"/>
              <a:buChar char="§"/>
            </a:pPr>
            <a:r>
              <a:rPr lang="en-GB" sz="2400" dirty="0" smtClean="0">
                <a:latin typeface="Cronos Pro Light" pitchFamily="34" charset="0"/>
                <a:ea typeface="+mj-ea"/>
                <a:cs typeface="+mj-cs"/>
              </a:rPr>
              <a:t>It </a:t>
            </a:r>
            <a:r>
              <a:rPr lang="en-GB" sz="2400" dirty="0">
                <a:latin typeface="Cronos Pro Light" pitchFamily="34" charset="0"/>
                <a:ea typeface="+mj-ea"/>
                <a:cs typeface="+mj-cs"/>
              </a:rPr>
              <a:t>is as simple as this but the fact is that the journey has just stated – with you. </a:t>
            </a:r>
            <a:endParaRPr lang="en-ZA" sz="2400" dirty="0">
              <a:latin typeface="Cronos Pro Light" pitchFamily="34" charset="0"/>
              <a:ea typeface="+mj-ea"/>
              <a:cs typeface="+mj-cs"/>
            </a:endParaRPr>
          </a:p>
          <a:p>
            <a:endParaRPr lang="en-US" dirty="0"/>
          </a:p>
        </p:txBody>
      </p:sp>
      <p:sp>
        <p:nvSpPr>
          <p:cNvPr id="4" name="Date Placeholder 3">
            <a:extLst>
              <a:ext uri="{FF2B5EF4-FFF2-40B4-BE49-F238E27FC236}">
                <a16:creationId xmlns="" xmlns:a16="http://schemas.microsoft.com/office/drawing/2014/main" id="{4A7D9C04-01A2-E14B-A564-90509D3F8104}"/>
              </a:ext>
            </a:extLst>
          </p:cNvPr>
          <p:cNvSpPr>
            <a:spLocks noGrp="1"/>
          </p:cNvSpPr>
          <p:nvPr>
            <p:ph type="dt" sz="half" idx="10"/>
          </p:nvPr>
        </p:nvSpPr>
        <p:spPr/>
        <p:txBody>
          <a:bodyPr/>
          <a:lstStyle/>
          <a:p>
            <a:fld id="{F936AC4B-BEFF-6D4E-BA76-620FF13A9AC3}" type="datetime1">
              <a:rPr lang="es-ES_tradnl" smtClean="0"/>
              <a:pPr/>
              <a:t>13/11/18</a:t>
            </a:fld>
            <a:endParaRPr lang="en-GB"/>
          </a:p>
        </p:txBody>
      </p:sp>
      <p:sp>
        <p:nvSpPr>
          <p:cNvPr id="5" name="Title 4"/>
          <p:cNvSpPr>
            <a:spLocks noGrp="1"/>
          </p:cNvSpPr>
          <p:nvPr>
            <p:ph type="title"/>
          </p:nvPr>
        </p:nvSpPr>
        <p:spPr/>
        <p:txBody>
          <a:bodyPr>
            <a:normAutofit/>
          </a:bodyPr>
          <a:lstStyle/>
          <a:p>
            <a:r>
              <a:rPr lang="en-GB" sz="2900" b="1" cap="all" dirty="0">
                <a:solidFill>
                  <a:srgbClr val="980625"/>
                </a:solidFill>
              </a:rPr>
              <a:t>The Practice of Ethics is action</a:t>
            </a:r>
          </a:p>
        </p:txBody>
      </p:sp>
    </p:spTree>
    <p:extLst>
      <p:ext uri="{BB962C8B-B14F-4D97-AF65-F5344CB8AC3E}">
        <p14:creationId xmlns:p14="http://schemas.microsoft.com/office/powerpoint/2010/main" val="14117920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CBA0CE59-A61E-FB4C-89E8-AC1CA200D063}"/>
              </a:ext>
            </a:extLst>
          </p:cNvPr>
          <p:cNvSpPr>
            <a:spLocks noGrp="1"/>
          </p:cNvSpPr>
          <p:nvPr>
            <p:ph idx="1"/>
          </p:nvPr>
        </p:nvSpPr>
        <p:spPr>
          <a:xfrm>
            <a:off x="457199" y="1484784"/>
            <a:ext cx="4939000" cy="5112568"/>
          </a:xfrm>
        </p:spPr>
        <p:txBody>
          <a:bodyPr>
            <a:noAutofit/>
          </a:bodyPr>
          <a:lstStyle/>
          <a:p>
            <a:pPr>
              <a:buClrTx/>
              <a:buFont typeface="Wingdings" charset="2"/>
              <a:buChar char="§"/>
            </a:pPr>
            <a:r>
              <a:rPr lang="en-GB" sz="1800" dirty="0">
                <a:latin typeface="Cronos Pro Light" pitchFamily="34" charset="0"/>
                <a:ea typeface="+mj-ea"/>
                <a:cs typeface="+mj-cs"/>
              </a:rPr>
              <a:t>We encourage capacity building at the level of institutions and by encouraging critical thinking and ethical behaviours among teachers and students. </a:t>
            </a:r>
            <a:endParaRPr lang="en-GB" sz="1800" dirty="0" smtClean="0">
              <a:latin typeface="Cronos Pro Light" pitchFamily="34" charset="0"/>
              <a:ea typeface="+mj-ea"/>
              <a:cs typeface="+mj-cs"/>
            </a:endParaRPr>
          </a:p>
          <a:p>
            <a:pPr>
              <a:buClrTx/>
              <a:buFont typeface="Wingdings" charset="2"/>
              <a:buChar char="§"/>
            </a:pPr>
            <a:endParaRPr lang="en-GB" sz="1800" dirty="0">
              <a:latin typeface="Cronos Pro Light" pitchFamily="34" charset="0"/>
              <a:ea typeface="+mj-ea"/>
              <a:cs typeface="+mj-cs"/>
            </a:endParaRPr>
          </a:p>
          <a:p>
            <a:pPr>
              <a:buClrTx/>
              <a:buFont typeface="Wingdings" charset="2"/>
              <a:buChar char="§"/>
            </a:pPr>
            <a:r>
              <a:rPr lang="en-GB" sz="1800" dirty="0" smtClean="0">
                <a:latin typeface="Cronos Pro Light" pitchFamily="34" charset="0"/>
                <a:ea typeface="+mj-ea"/>
                <a:cs typeface="+mj-cs"/>
              </a:rPr>
              <a:t>The </a:t>
            </a:r>
            <a:r>
              <a:rPr lang="en-GB" sz="1800" dirty="0">
                <a:latin typeface="Cronos Pro Light" pitchFamily="34" charset="0"/>
                <a:ea typeface="+mj-ea"/>
                <a:cs typeface="+mj-cs"/>
              </a:rPr>
              <a:t>training concepts are based on four programmes and four resources that constitute the </a:t>
            </a:r>
            <a:r>
              <a:rPr lang="en-GB" sz="1800" dirty="0" err="1">
                <a:latin typeface="Cronos Pro Light" pitchFamily="34" charset="0"/>
                <a:ea typeface="+mj-ea"/>
                <a:cs typeface="+mj-cs"/>
              </a:rPr>
              <a:t>Globethics.net</a:t>
            </a:r>
            <a:r>
              <a:rPr lang="en-GB" sz="1800" dirty="0">
                <a:latin typeface="Cronos Pro Light" pitchFamily="34" charset="0"/>
                <a:ea typeface="+mj-ea"/>
                <a:cs typeface="+mj-cs"/>
              </a:rPr>
              <a:t> Cycle of ethics in education - all of which are in a pack for you to take home, read and engage. </a:t>
            </a:r>
            <a:endParaRPr lang="en-GB" sz="1800" dirty="0" smtClean="0">
              <a:latin typeface="Cronos Pro Light" pitchFamily="34" charset="0"/>
              <a:ea typeface="+mj-ea"/>
              <a:cs typeface="+mj-cs"/>
            </a:endParaRPr>
          </a:p>
          <a:p>
            <a:pPr>
              <a:buClrTx/>
              <a:buFont typeface="Wingdings" charset="2"/>
              <a:buChar char="§"/>
            </a:pPr>
            <a:endParaRPr lang="en-GB" sz="1800" dirty="0" smtClean="0">
              <a:latin typeface="Cronos Pro Light" pitchFamily="34" charset="0"/>
              <a:ea typeface="+mj-ea"/>
              <a:cs typeface="+mj-cs"/>
            </a:endParaRPr>
          </a:p>
          <a:p>
            <a:pPr>
              <a:buClrTx/>
              <a:buFont typeface="Wingdings" charset="2"/>
              <a:buChar char="§"/>
            </a:pPr>
            <a:r>
              <a:rPr lang="en-GB" sz="1800" dirty="0" smtClean="0">
                <a:latin typeface="Cronos Pro Light" pitchFamily="34" charset="0"/>
                <a:ea typeface="+mj-ea"/>
                <a:cs typeface="+mj-cs"/>
              </a:rPr>
              <a:t>The </a:t>
            </a:r>
            <a:r>
              <a:rPr lang="en-GB" sz="1800" dirty="0">
                <a:latin typeface="Cronos Pro Light" pitchFamily="34" charset="0"/>
                <a:ea typeface="+mj-ea"/>
                <a:cs typeface="+mj-cs"/>
              </a:rPr>
              <a:t>Resources include the digital Library; Publishing House, Academy and Network customised to local contexts and needs.</a:t>
            </a:r>
            <a:endParaRPr lang="en-ZA" sz="1800" dirty="0">
              <a:latin typeface="Cronos Pro Light" pitchFamily="34" charset="0"/>
              <a:ea typeface="+mj-ea"/>
              <a:cs typeface="+mj-cs"/>
            </a:endParaRPr>
          </a:p>
          <a:p>
            <a:endParaRPr lang="en-US" sz="1200" dirty="0"/>
          </a:p>
        </p:txBody>
      </p:sp>
      <p:sp>
        <p:nvSpPr>
          <p:cNvPr id="4" name="Date Placeholder 3">
            <a:extLst>
              <a:ext uri="{FF2B5EF4-FFF2-40B4-BE49-F238E27FC236}">
                <a16:creationId xmlns="" xmlns:a16="http://schemas.microsoft.com/office/drawing/2014/main" id="{11633863-659D-164C-932A-368F52343351}"/>
              </a:ext>
            </a:extLst>
          </p:cNvPr>
          <p:cNvSpPr>
            <a:spLocks noGrp="1"/>
          </p:cNvSpPr>
          <p:nvPr>
            <p:ph type="dt" sz="half" idx="10"/>
          </p:nvPr>
        </p:nvSpPr>
        <p:spPr/>
        <p:txBody>
          <a:bodyPr/>
          <a:lstStyle/>
          <a:p>
            <a:fld id="{F936AC4B-BEFF-6D4E-BA76-620FF13A9AC3}" type="datetime1">
              <a:rPr lang="es-ES_tradnl" smtClean="0"/>
              <a:pPr/>
              <a:t>13/11/18</a:t>
            </a:fld>
            <a:endParaRPr lang="en-GB"/>
          </a:p>
        </p:txBody>
      </p:sp>
      <p:sp>
        <p:nvSpPr>
          <p:cNvPr id="5" name="Title 4"/>
          <p:cNvSpPr>
            <a:spLocks noGrp="1"/>
          </p:cNvSpPr>
          <p:nvPr>
            <p:ph type="title"/>
          </p:nvPr>
        </p:nvSpPr>
        <p:spPr/>
        <p:txBody>
          <a:bodyPr>
            <a:normAutofit/>
          </a:bodyPr>
          <a:lstStyle/>
          <a:p>
            <a:r>
              <a:rPr lang="en-GB" sz="2900" b="1" cap="all" dirty="0">
                <a:solidFill>
                  <a:srgbClr val="980625"/>
                </a:solidFill>
              </a:rPr>
              <a:t>Capacity building is the way to go</a:t>
            </a:r>
          </a:p>
        </p:txBody>
      </p:sp>
      <p:pic>
        <p:nvPicPr>
          <p:cNvPr id="6"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6199" y="1988840"/>
            <a:ext cx="3384376" cy="3384376"/>
          </a:xfrm>
          <a:prstGeom prst="rect">
            <a:avLst/>
          </a:prstGeom>
        </p:spPr>
      </p:pic>
    </p:spTree>
    <p:extLst>
      <p:ext uri="{BB962C8B-B14F-4D97-AF65-F5344CB8AC3E}">
        <p14:creationId xmlns:p14="http://schemas.microsoft.com/office/powerpoint/2010/main" val="419856642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F146735-2F82-A146-82AD-4BB7E8094988}"/>
              </a:ext>
            </a:extLst>
          </p:cNvPr>
          <p:cNvSpPr>
            <a:spLocks noGrp="1"/>
          </p:cNvSpPr>
          <p:nvPr>
            <p:ph idx="1"/>
          </p:nvPr>
        </p:nvSpPr>
        <p:spPr>
          <a:xfrm>
            <a:off x="457200" y="1484784"/>
            <a:ext cx="8229600" cy="4859923"/>
          </a:xfrm>
        </p:spPr>
        <p:txBody>
          <a:bodyPr>
            <a:normAutofit/>
          </a:bodyPr>
          <a:lstStyle/>
          <a:p>
            <a:pPr>
              <a:buClrTx/>
              <a:buFont typeface="Wingdings" charset="2"/>
              <a:buChar char="§"/>
            </a:pPr>
            <a:r>
              <a:rPr lang="en-GB" sz="2400" dirty="0">
                <a:latin typeface="Cronos Pro Light" pitchFamily="34" charset="0"/>
                <a:ea typeface="+mj-ea"/>
                <a:cs typeface="+mj-cs"/>
              </a:rPr>
              <a:t>The most troublesome concepts are the ones we take for granted. </a:t>
            </a:r>
            <a:r>
              <a:rPr lang="en-GB" sz="2400" dirty="0" smtClean="0">
                <a:latin typeface="Cronos Pro Light" pitchFamily="34" charset="0"/>
                <a:ea typeface="+mj-ea"/>
                <a:cs typeface="+mj-cs"/>
              </a:rPr>
              <a:t>This </a:t>
            </a:r>
            <a:r>
              <a:rPr lang="en-GB" sz="2400" dirty="0">
                <a:latin typeface="Cronos Pro Light" pitchFamily="34" charset="0"/>
                <a:ea typeface="+mj-ea"/>
                <a:cs typeface="+mj-cs"/>
              </a:rPr>
              <a:t>is not because they are familiar but because they are embedded in our way of thinking. </a:t>
            </a:r>
            <a:endParaRPr lang="en-GB" sz="2400" dirty="0" smtClean="0">
              <a:latin typeface="Cronos Pro Light" pitchFamily="34" charset="0"/>
              <a:ea typeface="+mj-ea"/>
              <a:cs typeface="+mj-cs"/>
            </a:endParaRPr>
          </a:p>
          <a:p>
            <a:pPr>
              <a:buClrTx/>
              <a:buFont typeface="Wingdings" charset="2"/>
              <a:buChar char="§"/>
            </a:pPr>
            <a:endParaRPr lang="en-GB" sz="2400" dirty="0">
              <a:latin typeface="Cronos Pro Light" pitchFamily="34" charset="0"/>
              <a:ea typeface="+mj-ea"/>
              <a:cs typeface="+mj-cs"/>
            </a:endParaRPr>
          </a:p>
          <a:p>
            <a:pPr>
              <a:buClrTx/>
              <a:buFont typeface="Wingdings" charset="2"/>
              <a:buChar char="§"/>
            </a:pPr>
            <a:r>
              <a:rPr lang="en-GB" sz="2400" dirty="0" smtClean="0">
                <a:latin typeface="Cronos Pro Light" pitchFamily="34" charset="0"/>
                <a:ea typeface="+mj-ea"/>
                <a:cs typeface="+mj-cs"/>
              </a:rPr>
              <a:t>They </a:t>
            </a:r>
            <a:r>
              <a:rPr lang="en-GB" sz="2400" dirty="0">
                <a:latin typeface="Cronos Pro Light" pitchFamily="34" charset="0"/>
                <a:ea typeface="+mj-ea"/>
                <a:cs typeface="+mj-cs"/>
              </a:rPr>
              <a:t>roll off our tongues without our even attempting to think what they really mean. We take them axiomatically as established truths. </a:t>
            </a:r>
            <a:endParaRPr lang="en-GB" sz="2400" dirty="0" smtClean="0">
              <a:latin typeface="Cronos Pro Light" pitchFamily="34" charset="0"/>
              <a:ea typeface="+mj-ea"/>
              <a:cs typeface="+mj-cs"/>
            </a:endParaRPr>
          </a:p>
          <a:p>
            <a:pPr>
              <a:buClrTx/>
              <a:buFont typeface="Wingdings" charset="2"/>
              <a:buChar char="§"/>
            </a:pPr>
            <a:endParaRPr lang="en-GB" sz="2400" dirty="0" smtClean="0">
              <a:latin typeface="Cronos Pro Light" pitchFamily="34" charset="0"/>
              <a:ea typeface="+mj-ea"/>
              <a:cs typeface="+mj-cs"/>
            </a:endParaRPr>
          </a:p>
          <a:p>
            <a:pPr>
              <a:buClrTx/>
              <a:buFont typeface="Wingdings" charset="2"/>
              <a:buChar char="§"/>
            </a:pPr>
            <a:r>
              <a:rPr lang="en-GB" sz="2400" dirty="0" smtClean="0">
                <a:latin typeface="Cronos Pro Light" pitchFamily="34" charset="0"/>
                <a:ea typeface="+mj-ea"/>
                <a:cs typeface="+mj-cs"/>
              </a:rPr>
              <a:t>One </a:t>
            </a:r>
            <a:r>
              <a:rPr lang="en-GB" sz="2400" dirty="0">
                <a:latin typeface="Cronos Pro Light" pitchFamily="34" charset="0"/>
                <a:ea typeface="+mj-ea"/>
                <a:cs typeface="+mj-cs"/>
              </a:rPr>
              <a:t>of these concepts is the idea that ethics is not practicable or its integration not practicable. </a:t>
            </a:r>
            <a:endParaRPr lang="en-ZA" sz="2400" dirty="0">
              <a:latin typeface="Cronos Pro Light" pitchFamily="34" charset="0"/>
              <a:ea typeface="+mj-ea"/>
              <a:cs typeface="+mj-cs"/>
            </a:endParaRPr>
          </a:p>
          <a:p>
            <a:endParaRPr lang="en-US" sz="2800" dirty="0"/>
          </a:p>
        </p:txBody>
      </p:sp>
      <p:sp>
        <p:nvSpPr>
          <p:cNvPr id="4" name="Date Placeholder 3">
            <a:extLst>
              <a:ext uri="{FF2B5EF4-FFF2-40B4-BE49-F238E27FC236}">
                <a16:creationId xmlns="" xmlns:a16="http://schemas.microsoft.com/office/drawing/2014/main" id="{93235C5D-DC29-3041-A80D-972A69C47B66}"/>
              </a:ext>
            </a:extLst>
          </p:cNvPr>
          <p:cNvSpPr>
            <a:spLocks noGrp="1"/>
          </p:cNvSpPr>
          <p:nvPr>
            <p:ph type="dt" sz="half" idx="10"/>
          </p:nvPr>
        </p:nvSpPr>
        <p:spPr/>
        <p:txBody>
          <a:bodyPr/>
          <a:lstStyle/>
          <a:p>
            <a:fld id="{F936AC4B-BEFF-6D4E-BA76-620FF13A9AC3}" type="datetime1">
              <a:rPr lang="es-ES_tradnl" smtClean="0"/>
              <a:pPr/>
              <a:t>13/11/18</a:t>
            </a:fld>
            <a:endParaRPr lang="en-GB"/>
          </a:p>
        </p:txBody>
      </p:sp>
      <p:sp>
        <p:nvSpPr>
          <p:cNvPr id="5" name="Title 4"/>
          <p:cNvSpPr>
            <a:spLocks noGrp="1"/>
          </p:cNvSpPr>
          <p:nvPr>
            <p:ph type="title"/>
          </p:nvPr>
        </p:nvSpPr>
        <p:spPr/>
        <p:txBody>
          <a:bodyPr>
            <a:normAutofit/>
          </a:bodyPr>
          <a:lstStyle/>
          <a:p>
            <a:r>
              <a:rPr lang="en-GB" sz="2900" b="1" cap="all" dirty="0">
                <a:solidFill>
                  <a:srgbClr val="980625"/>
                </a:solidFill>
              </a:rPr>
              <a:t>Is ethics realizable?</a:t>
            </a:r>
          </a:p>
        </p:txBody>
      </p:sp>
    </p:spTree>
    <p:extLst>
      <p:ext uri="{BB962C8B-B14F-4D97-AF65-F5344CB8AC3E}">
        <p14:creationId xmlns:p14="http://schemas.microsoft.com/office/powerpoint/2010/main" val="194558777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vml\AppData\Local\Microsoft\Windows\Temporary Internet Files\Content.IE5\DEG1X3VO\code_of_ethics[1].jpg"/>
          <p:cNvPicPr>
            <a:picLocks noChangeAspect="1" noChangeArrowheads="1"/>
          </p:cNvPicPr>
          <p:nvPr/>
        </p:nvPicPr>
        <p:blipFill rotWithShape="1">
          <a:blip r:embed="rId2">
            <a:extLst>
              <a:ext uri="{28A0092B-C50C-407E-A947-70E740481C1C}">
                <a14:useLocalDpi xmlns:a14="http://schemas.microsoft.com/office/drawing/2010/main" val="0"/>
              </a:ext>
            </a:extLst>
          </a:blip>
          <a:srcRect l="17746" r="14638"/>
          <a:stretch/>
        </p:blipFill>
        <p:spPr bwMode="auto">
          <a:xfrm>
            <a:off x="6276706" y="5133975"/>
            <a:ext cx="2687782" cy="15875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 xmlns:a16="http://schemas.microsoft.com/office/drawing/2014/main" id="{B7B4EB6F-891F-204B-9727-1714AF6E081B}"/>
              </a:ext>
            </a:extLst>
          </p:cNvPr>
          <p:cNvSpPr>
            <a:spLocks noGrp="1"/>
          </p:cNvSpPr>
          <p:nvPr>
            <p:ph idx="1"/>
          </p:nvPr>
        </p:nvSpPr>
        <p:spPr>
          <a:xfrm>
            <a:off x="457200" y="1828800"/>
            <a:ext cx="7571184" cy="4297363"/>
          </a:xfrm>
        </p:spPr>
        <p:txBody>
          <a:bodyPr>
            <a:noAutofit/>
          </a:bodyPr>
          <a:lstStyle/>
          <a:p>
            <a:pPr>
              <a:buClrTx/>
              <a:buFont typeface="Wingdings" charset="2"/>
              <a:buChar char="§"/>
            </a:pPr>
            <a:r>
              <a:rPr lang="en-GB" sz="2400" dirty="0">
                <a:latin typeface="Cronos Pro Light" pitchFamily="34" charset="0"/>
                <a:ea typeface="+mj-ea"/>
                <a:cs typeface="+mj-cs"/>
              </a:rPr>
              <a:t>That we must once again reaffirm the cultural and spiritual values that irresistibly draw humanity into the future through ethical practices that considers the “ought” and do the right because it is right to do so. </a:t>
            </a:r>
          </a:p>
          <a:p>
            <a:pPr>
              <a:buClrTx/>
              <a:buFont typeface="Wingdings" charset="2"/>
              <a:buChar char="§"/>
            </a:pPr>
            <a:endParaRPr lang="en-GB" sz="2400" dirty="0">
              <a:latin typeface="Cronos Pro Light" pitchFamily="34" charset="0"/>
              <a:ea typeface="+mj-ea"/>
              <a:cs typeface="+mj-cs"/>
            </a:endParaRPr>
          </a:p>
          <a:p>
            <a:pPr>
              <a:buClrTx/>
              <a:buFont typeface="Wingdings" charset="2"/>
              <a:buChar char="§"/>
            </a:pPr>
            <a:r>
              <a:rPr lang="en-GB" sz="2400" dirty="0">
                <a:latin typeface="Cronos Pro Light" pitchFamily="34" charset="0"/>
                <a:ea typeface="+mj-ea"/>
                <a:cs typeface="+mj-cs"/>
              </a:rPr>
              <a:t>It compels us to rediscover the underlying power behind all sciences -  of literature, history, philosophy and the other humanities to restore wholeness to our highly fragmented view of the world by reuniting the objective and subjective dimensions of social reality.</a:t>
            </a:r>
            <a:endParaRPr lang="en-ZA" sz="2400" dirty="0">
              <a:latin typeface="Cronos Pro Light" pitchFamily="34" charset="0"/>
              <a:ea typeface="+mj-ea"/>
              <a:cs typeface="+mj-cs"/>
            </a:endParaRPr>
          </a:p>
          <a:p>
            <a:endParaRPr lang="en-US" sz="2400" dirty="0">
              <a:latin typeface="Cronos Pro Light" pitchFamily="34" charset="0"/>
              <a:ea typeface="+mj-ea"/>
              <a:cs typeface="+mj-cs"/>
            </a:endParaRPr>
          </a:p>
        </p:txBody>
      </p:sp>
      <p:sp>
        <p:nvSpPr>
          <p:cNvPr id="4" name="Date Placeholder 3">
            <a:extLst>
              <a:ext uri="{FF2B5EF4-FFF2-40B4-BE49-F238E27FC236}">
                <a16:creationId xmlns="" xmlns:a16="http://schemas.microsoft.com/office/drawing/2014/main" id="{C347DC63-F24C-FC49-97A3-C8D225E2D002}"/>
              </a:ext>
            </a:extLst>
          </p:cNvPr>
          <p:cNvSpPr>
            <a:spLocks noGrp="1"/>
          </p:cNvSpPr>
          <p:nvPr>
            <p:ph type="dt" sz="half" idx="10"/>
          </p:nvPr>
        </p:nvSpPr>
        <p:spPr/>
        <p:txBody>
          <a:bodyPr/>
          <a:lstStyle/>
          <a:p>
            <a:fld id="{F936AC4B-BEFF-6D4E-BA76-620FF13A9AC3}" type="datetime1">
              <a:rPr lang="es-ES_tradnl" smtClean="0"/>
              <a:pPr/>
              <a:t>13/11/18</a:t>
            </a:fld>
            <a:endParaRPr lang="en-GB"/>
          </a:p>
        </p:txBody>
      </p:sp>
      <p:sp>
        <p:nvSpPr>
          <p:cNvPr id="5" name="Title 4"/>
          <p:cNvSpPr>
            <a:spLocks noGrp="1"/>
          </p:cNvSpPr>
          <p:nvPr>
            <p:ph type="title"/>
          </p:nvPr>
        </p:nvSpPr>
        <p:spPr/>
        <p:txBody>
          <a:bodyPr>
            <a:noAutofit/>
          </a:bodyPr>
          <a:lstStyle/>
          <a:p>
            <a:r>
              <a:rPr lang="en-GB" sz="2900" b="1" cap="all" dirty="0">
                <a:solidFill>
                  <a:srgbClr val="980625"/>
                </a:solidFill>
              </a:rPr>
              <a:t>Cultural and spiritual values inspire Ethics for life</a:t>
            </a:r>
          </a:p>
        </p:txBody>
      </p:sp>
    </p:spTree>
    <p:extLst>
      <p:ext uri="{BB962C8B-B14F-4D97-AF65-F5344CB8AC3E}">
        <p14:creationId xmlns:p14="http://schemas.microsoft.com/office/powerpoint/2010/main" val="252010087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4614F66-B546-1C47-9322-28B3E1881D81}"/>
              </a:ext>
            </a:extLst>
          </p:cNvPr>
          <p:cNvSpPr>
            <a:spLocks noGrp="1"/>
          </p:cNvSpPr>
          <p:nvPr>
            <p:ph idx="1"/>
          </p:nvPr>
        </p:nvSpPr>
        <p:spPr>
          <a:xfrm>
            <a:off x="457200" y="1828800"/>
            <a:ext cx="5482952" cy="4408512"/>
          </a:xfrm>
        </p:spPr>
        <p:txBody>
          <a:bodyPr>
            <a:normAutofit/>
          </a:bodyPr>
          <a:lstStyle/>
          <a:p>
            <a:pPr>
              <a:buClrTx/>
              <a:buFont typeface="Wingdings" charset="2"/>
              <a:buChar char="§"/>
            </a:pPr>
            <a:r>
              <a:rPr lang="en-GB" sz="2400" dirty="0">
                <a:latin typeface="Cronos Pro Light" pitchFamily="34" charset="0"/>
                <a:ea typeface="+mj-ea"/>
                <a:cs typeface="+mj-cs"/>
              </a:rPr>
              <a:t>And indeed, when you read a newspaper today, you get the impression that the growing cases of corruption, sexual </a:t>
            </a:r>
            <a:r>
              <a:rPr lang="en-GB" sz="2400" dirty="0" smtClean="0">
                <a:latin typeface="Cronos Pro Light" pitchFamily="34" charset="0"/>
                <a:ea typeface="+mj-ea"/>
                <a:cs typeface="+mj-cs"/>
              </a:rPr>
              <a:t>harassment, abuse </a:t>
            </a:r>
            <a:r>
              <a:rPr lang="en-GB" sz="2400" dirty="0">
                <a:latin typeface="Cronos Pro Light" pitchFamily="34" charset="0"/>
                <a:ea typeface="+mj-ea"/>
                <a:cs typeface="+mj-cs"/>
              </a:rPr>
              <a:t>of power, </a:t>
            </a:r>
            <a:r>
              <a:rPr lang="en-GB" sz="2400" dirty="0" smtClean="0">
                <a:latin typeface="Cronos Pro Light" pitchFamily="34" charset="0"/>
                <a:ea typeface="+mj-ea"/>
                <a:cs typeface="+mj-cs"/>
              </a:rPr>
              <a:t>lack </a:t>
            </a:r>
            <a:r>
              <a:rPr lang="en-GB" sz="2400" dirty="0">
                <a:latin typeface="Cronos Pro Light" pitchFamily="34" charset="0"/>
                <a:ea typeface="+mj-ea"/>
                <a:cs typeface="+mj-cs"/>
              </a:rPr>
              <a:t>for zeal for hard work,  nationalist challenges confronting the globalist model have moved to the centre of political discourse. </a:t>
            </a:r>
            <a:endParaRPr lang="en-GB" sz="2400" dirty="0" smtClean="0">
              <a:latin typeface="Cronos Pro Light" pitchFamily="34" charset="0"/>
              <a:ea typeface="+mj-ea"/>
              <a:cs typeface="+mj-cs"/>
            </a:endParaRPr>
          </a:p>
          <a:p>
            <a:pPr>
              <a:buClrTx/>
              <a:buFont typeface="Wingdings" charset="2"/>
              <a:buChar char="§"/>
            </a:pPr>
            <a:r>
              <a:rPr lang="en-GB" sz="2400" dirty="0" smtClean="0">
                <a:latin typeface="Cronos Pro Light" pitchFamily="34" charset="0"/>
                <a:ea typeface="+mj-ea"/>
                <a:cs typeface="+mj-cs"/>
              </a:rPr>
              <a:t>Indeed </a:t>
            </a:r>
            <a:r>
              <a:rPr lang="en-GB" sz="2400" dirty="0">
                <a:latin typeface="Cronos Pro Light" pitchFamily="34" charset="0"/>
                <a:ea typeface="+mj-ea"/>
                <a:cs typeface="+mj-cs"/>
              </a:rPr>
              <a:t>it has, but that is part of the bad news. There is also good news.</a:t>
            </a:r>
            <a:endParaRPr lang="en-ZA" sz="2400" dirty="0">
              <a:latin typeface="Cronos Pro Light" pitchFamily="34" charset="0"/>
              <a:ea typeface="+mj-ea"/>
              <a:cs typeface="+mj-cs"/>
            </a:endParaRPr>
          </a:p>
          <a:p>
            <a:endParaRPr lang="en-US" sz="2400" dirty="0"/>
          </a:p>
        </p:txBody>
      </p:sp>
      <p:sp>
        <p:nvSpPr>
          <p:cNvPr id="4" name="Date Placeholder 3">
            <a:extLst>
              <a:ext uri="{FF2B5EF4-FFF2-40B4-BE49-F238E27FC236}">
                <a16:creationId xmlns="" xmlns:a16="http://schemas.microsoft.com/office/drawing/2014/main" id="{A34B4F56-4A55-D948-8F76-B03168F47400}"/>
              </a:ext>
            </a:extLst>
          </p:cNvPr>
          <p:cNvSpPr>
            <a:spLocks noGrp="1"/>
          </p:cNvSpPr>
          <p:nvPr>
            <p:ph type="dt" sz="half" idx="10"/>
          </p:nvPr>
        </p:nvSpPr>
        <p:spPr/>
        <p:txBody>
          <a:bodyPr/>
          <a:lstStyle/>
          <a:p>
            <a:fld id="{F936AC4B-BEFF-6D4E-BA76-620FF13A9AC3}" type="datetime1">
              <a:rPr lang="es-ES_tradnl" smtClean="0"/>
              <a:pPr/>
              <a:t>13/11/18</a:t>
            </a:fld>
            <a:endParaRPr lang="en-GB"/>
          </a:p>
        </p:txBody>
      </p:sp>
      <p:sp>
        <p:nvSpPr>
          <p:cNvPr id="5" name="Title 4"/>
          <p:cNvSpPr>
            <a:spLocks noGrp="1"/>
          </p:cNvSpPr>
          <p:nvPr>
            <p:ph type="title"/>
          </p:nvPr>
        </p:nvSpPr>
        <p:spPr/>
        <p:txBody>
          <a:bodyPr>
            <a:normAutofit/>
          </a:bodyPr>
          <a:lstStyle/>
          <a:p>
            <a:r>
              <a:rPr lang="en-GB" sz="2900" b="1" cap="all" dirty="0">
                <a:solidFill>
                  <a:srgbClr val="980625"/>
                </a:solidFill>
              </a:rPr>
              <a:t>Daily news expose unethical practices</a:t>
            </a:r>
          </a:p>
        </p:txBody>
      </p:sp>
      <p:pic>
        <p:nvPicPr>
          <p:cNvPr id="10244" name="Picture 4" descr="C:\Users\vml\AppData\Local\Microsoft\Windows\Temporary Internet Files\Content.IE5\DEG1X3VO\corruption[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087" t="-226" r="-1" b="7310"/>
          <a:stretch/>
        </p:blipFill>
        <p:spPr bwMode="auto">
          <a:xfrm>
            <a:off x="6207294" y="2708920"/>
            <a:ext cx="2713326" cy="1890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52366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a:extLst>
              <a:ext uri="{FF2B5EF4-FFF2-40B4-BE49-F238E27FC236}">
                <a16:creationId xmlns="" xmlns:a16="http://schemas.microsoft.com/office/drawing/2014/main" id="{B6345C85-BEBC-4E0D-9557-6C7E686E18E4}"/>
              </a:ext>
            </a:extLst>
          </p:cNvPr>
          <p:cNvPicPr>
            <a:picLocks noGrp="1" noChangeAspect="1"/>
          </p:cNvPicPr>
          <p:nvPr>
            <p:ph idx="1"/>
          </p:nvPr>
        </p:nvPicPr>
        <p:blipFill>
          <a:blip r:embed="rId3" cstate="print"/>
          <a:stretch>
            <a:fillRect/>
          </a:stretch>
        </p:blipFill>
        <p:spPr>
          <a:xfrm>
            <a:off x="1259632" y="1772816"/>
            <a:ext cx="6952368" cy="4583534"/>
          </a:xfrm>
          <a:prstGeom prst="rect">
            <a:avLst/>
          </a:prstGeom>
        </p:spPr>
      </p:pic>
      <p:sp>
        <p:nvSpPr>
          <p:cNvPr id="6" name="Espace réservé du numéro de diapositive 5">
            <a:extLst>
              <a:ext uri="{FF2B5EF4-FFF2-40B4-BE49-F238E27FC236}">
                <a16:creationId xmlns="" xmlns:a16="http://schemas.microsoft.com/office/drawing/2014/main" id="{44271E38-2C5B-40F0-9BBD-03D2F2E12F3D}"/>
              </a:ext>
            </a:extLst>
          </p:cNvPr>
          <p:cNvSpPr>
            <a:spLocks noGrp="1"/>
          </p:cNvSpPr>
          <p:nvPr>
            <p:ph type="sldNum" sz="quarter" idx="12"/>
          </p:nvPr>
        </p:nvSpPr>
        <p:spPr/>
        <p:txBody>
          <a:bodyPr/>
          <a:lstStyle/>
          <a:p>
            <a:pPr>
              <a:defRPr/>
            </a:pPr>
            <a:fld id="{AD992D8A-869E-4ADA-BD17-CA2DF2B7202B}" type="slidenum">
              <a:rPr lang="fr-CH" smtClean="0"/>
              <a:pPr>
                <a:defRPr/>
              </a:pPr>
              <a:t>3</a:t>
            </a:fld>
            <a:endParaRPr lang="fr-CH"/>
          </a:p>
        </p:txBody>
      </p:sp>
      <p:sp>
        <p:nvSpPr>
          <p:cNvPr id="8" name="Titre 1">
            <a:extLst>
              <a:ext uri="{FF2B5EF4-FFF2-40B4-BE49-F238E27FC236}">
                <a16:creationId xmlns="" xmlns:a16="http://schemas.microsoft.com/office/drawing/2014/main" id="{C9CC257C-2DF0-4CCD-8FBB-81A363B4D772}"/>
              </a:ext>
            </a:extLst>
          </p:cNvPr>
          <p:cNvSpPr>
            <a:spLocks noGrp="1"/>
          </p:cNvSpPr>
          <p:nvPr>
            <p:ph type="title"/>
          </p:nvPr>
        </p:nvSpPr>
        <p:spPr>
          <a:xfrm>
            <a:off x="1207517" y="692697"/>
            <a:ext cx="7479283" cy="576064"/>
          </a:xfrm>
        </p:spPr>
        <p:txBody>
          <a:bodyPr>
            <a:normAutofit/>
          </a:bodyPr>
          <a:lstStyle/>
          <a:p>
            <a:pPr algn="ctr" fontAlgn="base">
              <a:spcAft>
                <a:spcPct val="0"/>
              </a:spcAft>
            </a:pPr>
            <a:r>
              <a:rPr lang="fr-CH" sz="2900" b="1" cap="all" dirty="0">
                <a:solidFill>
                  <a:srgbClr val="980625"/>
                </a:solidFill>
                <a:sym typeface="Calibri" pitchFamily="1" charset="0"/>
              </a:rPr>
              <a:t>World </a:t>
            </a:r>
            <a:r>
              <a:rPr lang="fr-CH" sz="2900" b="1" cap="all" dirty="0" err="1">
                <a:solidFill>
                  <a:srgbClr val="980625"/>
                </a:solidFill>
                <a:sym typeface="Calibri" pitchFamily="1" charset="0"/>
              </a:rPr>
              <a:t>Level</a:t>
            </a:r>
            <a:r>
              <a:rPr lang="fr-CH" sz="2900" b="1" cap="all" dirty="0">
                <a:solidFill>
                  <a:srgbClr val="980625"/>
                </a:solidFill>
                <a:sym typeface="Calibri" pitchFamily="1" charset="0"/>
              </a:rPr>
              <a:t> of </a:t>
            </a:r>
            <a:r>
              <a:rPr lang="fr-CH" sz="2900" b="1" cap="all" dirty="0" err="1">
                <a:solidFill>
                  <a:srgbClr val="980625"/>
                </a:solidFill>
                <a:sym typeface="Calibri" pitchFamily="1" charset="0"/>
              </a:rPr>
              <a:t>Poverty</a:t>
            </a:r>
            <a:endParaRPr lang="fr-CH" sz="2900" b="1" cap="all" dirty="0">
              <a:solidFill>
                <a:srgbClr val="980625"/>
              </a:solidFill>
              <a:sym typeface="Calibri" pitchFamily="1" charset="0"/>
            </a:endParaRPr>
          </a:p>
        </p:txBody>
      </p:sp>
      <p:pic>
        <p:nvPicPr>
          <p:cNvPr id="9" name="Image 8">
            <a:extLst>
              <a:ext uri="{FF2B5EF4-FFF2-40B4-BE49-F238E27FC236}">
                <a16:creationId xmlns="" xmlns:a16="http://schemas.microsoft.com/office/drawing/2014/main" id="{89B0BB34-0591-4E17-BEAD-8528A7242F1F}"/>
              </a:ext>
            </a:extLst>
          </p:cNvPr>
          <p:cNvPicPr>
            <a:picLocks noChangeAspect="1"/>
          </p:cNvPicPr>
          <p:nvPr/>
        </p:nvPicPr>
        <p:blipFill rotWithShape="1">
          <a:blip r:embed="rId4" cstate="print"/>
          <a:srcRect l="36738" t="40354" r="45150" b="53246"/>
          <a:stretch/>
        </p:blipFill>
        <p:spPr>
          <a:xfrm>
            <a:off x="2051720" y="2492896"/>
            <a:ext cx="3622903" cy="720080"/>
          </a:xfrm>
          <a:prstGeom prst="rect">
            <a:avLst/>
          </a:prstGeom>
          <a:ln>
            <a:solidFill>
              <a:schemeClr val="accent1">
                <a:alpha val="84000"/>
              </a:schemeClr>
            </a:solidFill>
          </a:ln>
        </p:spPr>
      </p:pic>
    </p:spTree>
    <p:extLst>
      <p:ext uri="{BB962C8B-B14F-4D97-AF65-F5344CB8AC3E}">
        <p14:creationId xmlns:p14="http://schemas.microsoft.com/office/powerpoint/2010/main" val="116618285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8C3E814-5B6A-5A4D-85EF-7431811DADBE}"/>
              </a:ext>
            </a:extLst>
          </p:cNvPr>
          <p:cNvSpPr>
            <a:spLocks noGrp="1"/>
          </p:cNvSpPr>
          <p:nvPr>
            <p:ph idx="1"/>
          </p:nvPr>
        </p:nvSpPr>
        <p:spPr>
          <a:xfrm>
            <a:off x="457200" y="1828800"/>
            <a:ext cx="8363272" cy="4297363"/>
          </a:xfrm>
        </p:spPr>
        <p:txBody>
          <a:bodyPr>
            <a:normAutofit fontScale="47500" lnSpcReduction="20000"/>
          </a:bodyPr>
          <a:lstStyle/>
          <a:p>
            <a:pPr>
              <a:lnSpc>
                <a:spcPct val="90000"/>
              </a:lnSpc>
              <a:buClrTx/>
              <a:buFont typeface="Wingdings" charset="2"/>
              <a:buChar char="§"/>
            </a:pPr>
            <a:r>
              <a:rPr lang="en-GB" sz="4400" dirty="0">
                <a:latin typeface="Cronos Pro Light" pitchFamily="34" charset="0"/>
                <a:ea typeface="+mj-ea"/>
                <a:cs typeface="+mj-cs"/>
              </a:rPr>
              <a:t>How can we synchronise governance with inevitable digitalisation of politics? </a:t>
            </a:r>
          </a:p>
          <a:p>
            <a:pPr>
              <a:lnSpc>
                <a:spcPct val="90000"/>
              </a:lnSpc>
              <a:buClrTx/>
              <a:buFont typeface="Wingdings" charset="2"/>
              <a:buChar char="§"/>
            </a:pPr>
            <a:endParaRPr lang="en-GB" sz="4400" dirty="0">
              <a:latin typeface="Cronos Pro Light" pitchFamily="34" charset="0"/>
              <a:ea typeface="+mj-ea"/>
              <a:cs typeface="+mj-cs"/>
            </a:endParaRPr>
          </a:p>
          <a:p>
            <a:pPr>
              <a:lnSpc>
                <a:spcPct val="90000"/>
              </a:lnSpc>
              <a:buClrTx/>
              <a:buFont typeface="Wingdings" charset="2"/>
              <a:buChar char="§"/>
            </a:pPr>
            <a:r>
              <a:rPr lang="en-GB" sz="4400" dirty="0">
                <a:latin typeface="Cronos Pro Light" pitchFamily="34" charset="0"/>
                <a:ea typeface="+mj-ea"/>
                <a:cs typeface="+mj-cs"/>
              </a:rPr>
              <a:t>How can we enable decision-making mechanisms at the global level? </a:t>
            </a:r>
          </a:p>
          <a:p>
            <a:pPr>
              <a:lnSpc>
                <a:spcPct val="90000"/>
              </a:lnSpc>
              <a:buClrTx/>
              <a:buFont typeface="Wingdings" charset="2"/>
              <a:buChar char="§"/>
            </a:pPr>
            <a:endParaRPr lang="en-GB" sz="4400" dirty="0">
              <a:latin typeface="Cronos Pro Light" pitchFamily="34" charset="0"/>
              <a:ea typeface="+mj-ea"/>
              <a:cs typeface="+mj-cs"/>
            </a:endParaRPr>
          </a:p>
          <a:p>
            <a:pPr>
              <a:lnSpc>
                <a:spcPct val="90000"/>
              </a:lnSpc>
              <a:buClrTx/>
              <a:buFont typeface="Wingdings" charset="2"/>
              <a:buChar char="§"/>
            </a:pPr>
            <a:r>
              <a:rPr lang="en-GB" sz="4400" dirty="0">
                <a:latin typeface="Cronos Pro Light" pitchFamily="34" charset="0"/>
                <a:ea typeface="+mj-ea"/>
                <a:cs typeface="+mj-cs"/>
              </a:rPr>
              <a:t>These questions need to be answered. Nobody will miss the train to “a bright tomorrow”. Historical time flows for everyone—we cannot hide “behind the wall” to avoid it. </a:t>
            </a:r>
          </a:p>
          <a:p>
            <a:pPr>
              <a:lnSpc>
                <a:spcPct val="90000"/>
              </a:lnSpc>
              <a:buClrTx/>
              <a:buFont typeface="Wingdings" charset="2"/>
              <a:buChar char="§"/>
            </a:pPr>
            <a:endParaRPr lang="en-GB" sz="4400" dirty="0">
              <a:latin typeface="Cronos Pro Light" pitchFamily="34" charset="0"/>
              <a:ea typeface="+mj-ea"/>
              <a:cs typeface="+mj-cs"/>
            </a:endParaRPr>
          </a:p>
          <a:p>
            <a:pPr>
              <a:lnSpc>
                <a:spcPct val="90000"/>
              </a:lnSpc>
              <a:buClrTx/>
              <a:buFont typeface="Wingdings" charset="2"/>
              <a:buChar char="§"/>
            </a:pPr>
            <a:r>
              <a:rPr lang="en-GB" sz="4400" dirty="0">
                <a:latin typeface="Cronos Pro Light" pitchFamily="34" charset="0"/>
                <a:ea typeface="+mj-ea"/>
                <a:cs typeface="+mj-cs"/>
              </a:rPr>
              <a:t>No actor of a historical process can bury his head in the sand of the comfortable present, indulging in “counter-clockwise revolt”. </a:t>
            </a:r>
          </a:p>
          <a:p>
            <a:pPr>
              <a:lnSpc>
                <a:spcPct val="90000"/>
              </a:lnSpc>
              <a:buClrTx/>
              <a:buFont typeface="Wingdings" charset="2"/>
              <a:buChar char="§"/>
            </a:pPr>
            <a:r>
              <a:rPr lang="en-GB" sz="4400" dirty="0">
                <a:latin typeface="Cronos Pro Light" pitchFamily="34" charset="0"/>
                <a:ea typeface="+mj-ea"/>
                <a:cs typeface="+mj-cs"/>
              </a:rPr>
              <a:t>The future will come for everyone, but not everyone will hold an equal place in it.</a:t>
            </a:r>
            <a:endParaRPr lang="en-ZA" sz="4400" dirty="0">
              <a:latin typeface="Cronos Pro Light" pitchFamily="34" charset="0"/>
              <a:ea typeface="+mj-ea"/>
              <a:cs typeface="+mj-cs"/>
            </a:endParaRPr>
          </a:p>
          <a:p>
            <a:endParaRPr lang="en-US" dirty="0"/>
          </a:p>
        </p:txBody>
      </p:sp>
      <p:sp>
        <p:nvSpPr>
          <p:cNvPr id="4" name="Date Placeholder 3">
            <a:extLst>
              <a:ext uri="{FF2B5EF4-FFF2-40B4-BE49-F238E27FC236}">
                <a16:creationId xmlns="" xmlns:a16="http://schemas.microsoft.com/office/drawing/2014/main" id="{B193A3F2-B292-8043-BAC2-722DA7803519}"/>
              </a:ext>
            </a:extLst>
          </p:cNvPr>
          <p:cNvSpPr>
            <a:spLocks noGrp="1"/>
          </p:cNvSpPr>
          <p:nvPr>
            <p:ph type="dt" sz="half" idx="10"/>
          </p:nvPr>
        </p:nvSpPr>
        <p:spPr/>
        <p:txBody>
          <a:bodyPr/>
          <a:lstStyle/>
          <a:p>
            <a:fld id="{F936AC4B-BEFF-6D4E-BA76-620FF13A9AC3}" type="datetime1">
              <a:rPr lang="es-ES_tradnl" smtClean="0"/>
              <a:pPr/>
              <a:t>13/11/18</a:t>
            </a:fld>
            <a:endParaRPr lang="en-GB"/>
          </a:p>
        </p:txBody>
      </p:sp>
      <p:sp>
        <p:nvSpPr>
          <p:cNvPr id="5" name="Title 4"/>
          <p:cNvSpPr>
            <a:spLocks noGrp="1"/>
          </p:cNvSpPr>
          <p:nvPr>
            <p:ph type="title"/>
          </p:nvPr>
        </p:nvSpPr>
        <p:spPr/>
        <p:txBody>
          <a:bodyPr>
            <a:normAutofit/>
          </a:bodyPr>
          <a:lstStyle/>
          <a:p>
            <a:r>
              <a:rPr lang="en-GB" sz="2600" b="1" cap="all" dirty="0">
                <a:solidFill>
                  <a:srgbClr val="980625"/>
                </a:solidFill>
              </a:rPr>
              <a:t>The ethical challenge to leadership and governance</a:t>
            </a:r>
          </a:p>
        </p:txBody>
      </p:sp>
    </p:spTree>
    <p:extLst>
      <p:ext uri="{BB962C8B-B14F-4D97-AF65-F5344CB8AC3E}">
        <p14:creationId xmlns:p14="http://schemas.microsoft.com/office/powerpoint/2010/main" val="119472281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900" b="1" cap="all" dirty="0">
                <a:solidFill>
                  <a:srgbClr val="980625"/>
                </a:solidFill>
              </a:rPr>
              <a:t>In Summary, </a:t>
            </a:r>
            <a:r>
              <a:rPr lang="en-US" sz="2900" b="1" cap="all" dirty="0" smtClean="0">
                <a:solidFill>
                  <a:srgbClr val="980625"/>
                </a:solidFill>
              </a:rPr>
              <a:t>we must</a:t>
            </a:r>
            <a:endParaRPr lang="en-US" sz="2900" b="1" cap="all" dirty="0">
              <a:solidFill>
                <a:srgbClr val="980625"/>
              </a:solidFill>
            </a:endParaRPr>
          </a:p>
        </p:txBody>
      </p:sp>
      <p:sp>
        <p:nvSpPr>
          <p:cNvPr id="3" name="Content Placeholder 2"/>
          <p:cNvSpPr>
            <a:spLocks noGrp="1"/>
          </p:cNvSpPr>
          <p:nvPr>
            <p:ph idx="1"/>
          </p:nvPr>
        </p:nvSpPr>
        <p:spPr/>
        <p:txBody>
          <a:bodyPr>
            <a:normAutofit/>
          </a:bodyPr>
          <a:lstStyle/>
          <a:p>
            <a:pPr>
              <a:lnSpc>
                <a:spcPct val="70000"/>
              </a:lnSpc>
              <a:buClrTx/>
              <a:buFont typeface="Wingdings" charset="2"/>
              <a:buChar char="§"/>
            </a:pPr>
            <a:r>
              <a:rPr lang="en-US" sz="2800" dirty="0">
                <a:latin typeface="Cronos Pro Light" pitchFamily="34" charset="0"/>
                <a:ea typeface="+mj-ea"/>
                <a:cs typeface="+mj-cs"/>
              </a:rPr>
              <a:t>Understand the ethical challenges of facing Finance, Technology and Governance today</a:t>
            </a:r>
            <a:r>
              <a:rPr lang="en-US" sz="2800" dirty="0" smtClean="0">
                <a:latin typeface="Cronos Pro Light" pitchFamily="34" charset="0"/>
                <a:ea typeface="+mj-ea"/>
                <a:cs typeface="+mj-cs"/>
              </a:rPr>
              <a:t>.</a:t>
            </a:r>
          </a:p>
          <a:p>
            <a:pPr>
              <a:lnSpc>
                <a:spcPct val="70000"/>
              </a:lnSpc>
              <a:buClrTx/>
              <a:buFont typeface="Wingdings" charset="2"/>
              <a:buChar char="§"/>
            </a:pPr>
            <a:endParaRPr lang="en-US" sz="2800" dirty="0">
              <a:latin typeface="Cronos Pro Light" pitchFamily="34" charset="0"/>
              <a:ea typeface="+mj-ea"/>
              <a:cs typeface="+mj-cs"/>
            </a:endParaRPr>
          </a:p>
          <a:p>
            <a:pPr>
              <a:lnSpc>
                <a:spcPct val="70000"/>
              </a:lnSpc>
              <a:buClrTx/>
              <a:buFont typeface="Wingdings" charset="2"/>
              <a:buChar char="§"/>
            </a:pPr>
            <a:endParaRPr lang="en-US" sz="2800" dirty="0">
              <a:latin typeface="Cronos Pro Light" pitchFamily="34" charset="0"/>
              <a:ea typeface="+mj-ea"/>
              <a:cs typeface="+mj-cs"/>
            </a:endParaRPr>
          </a:p>
          <a:p>
            <a:pPr>
              <a:lnSpc>
                <a:spcPct val="70000"/>
              </a:lnSpc>
              <a:buClrTx/>
              <a:buFont typeface="Wingdings" charset="2"/>
              <a:buChar char="§"/>
            </a:pPr>
            <a:r>
              <a:rPr lang="en-US" sz="2800" dirty="0">
                <a:latin typeface="Cronos Pro Light" pitchFamily="34" charset="0"/>
                <a:ea typeface="+mj-ea"/>
                <a:cs typeface="+mj-cs"/>
              </a:rPr>
              <a:t>Accept these challenges across all </a:t>
            </a:r>
            <a:r>
              <a:rPr lang="en-US" sz="2800" dirty="0" smtClean="0">
                <a:latin typeface="Cronos Pro Light" pitchFamily="34" charset="0"/>
                <a:ea typeface="+mj-ea"/>
                <a:cs typeface="+mj-cs"/>
              </a:rPr>
              <a:t>areas</a:t>
            </a:r>
          </a:p>
          <a:p>
            <a:pPr>
              <a:lnSpc>
                <a:spcPct val="70000"/>
              </a:lnSpc>
              <a:buClrTx/>
              <a:buFont typeface="Wingdings" charset="2"/>
              <a:buChar char="§"/>
            </a:pPr>
            <a:endParaRPr lang="en-US" sz="2800" dirty="0">
              <a:latin typeface="Cronos Pro Light" pitchFamily="34" charset="0"/>
              <a:ea typeface="+mj-ea"/>
              <a:cs typeface="+mj-cs"/>
            </a:endParaRPr>
          </a:p>
          <a:p>
            <a:pPr>
              <a:lnSpc>
                <a:spcPct val="70000"/>
              </a:lnSpc>
              <a:buClrTx/>
              <a:buFont typeface="Wingdings" charset="2"/>
              <a:buChar char="§"/>
            </a:pPr>
            <a:endParaRPr lang="en-US" sz="2800" dirty="0">
              <a:latin typeface="Cronos Pro Light" pitchFamily="34" charset="0"/>
              <a:ea typeface="+mj-ea"/>
              <a:cs typeface="+mj-cs"/>
            </a:endParaRPr>
          </a:p>
          <a:p>
            <a:pPr>
              <a:lnSpc>
                <a:spcPct val="70000"/>
              </a:lnSpc>
              <a:buClrTx/>
              <a:buFont typeface="Wingdings" charset="2"/>
              <a:buChar char="§"/>
            </a:pPr>
            <a:r>
              <a:rPr lang="en-US" sz="2800" dirty="0">
                <a:latin typeface="Cronos Pro Light" pitchFamily="34" charset="0"/>
                <a:ea typeface="+mj-ea"/>
                <a:cs typeface="+mj-cs"/>
              </a:rPr>
              <a:t>Collaborate to innovate on sustainable solutions </a:t>
            </a:r>
          </a:p>
        </p:txBody>
      </p:sp>
      <p:sp>
        <p:nvSpPr>
          <p:cNvPr id="4" name="Date Placeholder 3"/>
          <p:cNvSpPr>
            <a:spLocks noGrp="1"/>
          </p:cNvSpPr>
          <p:nvPr>
            <p:ph type="dt" sz="half" idx="10"/>
          </p:nvPr>
        </p:nvSpPr>
        <p:spPr/>
        <p:txBody>
          <a:bodyPr/>
          <a:lstStyle/>
          <a:p>
            <a:fld id="{F936AC4B-BEFF-6D4E-BA76-620FF13A9AC3}" type="datetime1">
              <a:rPr lang="es-ES_tradnl" smtClean="0"/>
              <a:pPr/>
              <a:t>13/11/18</a:t>
            </a:fld>
            <a:endParaRPr lang="en-GB"/>
          </a:p>
        </p:txBody>
      </p:sp>
    </p:spTree>
    <p:extLst>
      <p:ext uri="{BB962C8B-B14F-4D97-AF65-F5344CB8AC3E}">
        <p14:creationId xmlns:p14="http://schemas.microsoft.com/office/powerpoint/2010/main" val="143950154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772817"/>
            <a:ext cx="6334472" cy="792087"/>
          </a:xfrm>
        </p:spPr>
        <p:txBody>
          <a:bodyPr>
            <a:normAutofit/>
          </a:bodyPr>
          <a:lstStyle/>
          <a:p>
            <a:r>
              <a:rPr lang="en-GB" sz="2900" b="1" cap="all" dirty="0">
                <a:solidFill>
                  <a:srgbClr val="980625"/>
                </a:solidFill>
              </a:rPr>
              <a:t>Thank you </a:t>
            </a:r>
          </a:p>
        </p:txBody>
      </p:sp>
      <p:sp>
        <p:nvSpPr>
          <p:cNvPr id="7" name="Content Placeholder 6"/>
          <p:cNvSpPr>
            <a:spLocks noGrp="1"/>
          </p:cNvSpPr>
          <p:nvPr>
            <p:ph type="subTitle" idx="1"/>
          </p:nvPr>
        </p:nvSpPr>
        <p:spPr>
          <a:xfrm>
            <a:off x="971600" y="2780928"/>
            <a:ext cx="6478488" cy="1896616"/>
          </a:xfrm>
        </p:spPr>
        <p:txBody>
          <a:bodyPr>
            <a:noAutofit/>
          </a:bodyPr>
          <a:lstStyle/>
          <a:p>
            <a:pPr algn="ctr">
              <a:lnSpc>
                <a:spcPct val="70000"/>
              </a:lnSpc>
              <a:buClr>
                <a:srgbClr val="7591CA"/>
              </a:buClr>
            </a:pPr>
            <a:r>
              <a:rPr lang="en-GB" altLang="ja-JP" sz="1600" dirty="0" err="1">
                <a:solidFill>
                  <a:schemeClr val="tx1"/>
                </a:solidFill>
                <a:latin typeface="Cronos Pro Light" pitchFamily="34" charset="0"/>
                <a:ea typeface="+mj-ea"/>
                <a:cs typeface="+mj-cs"/>
              </a:rPr>
              <a:t>Dankie</a:t>
            </a:r>
            <a:r>
              <a:rPr lang="ja-JP" altLang="en-US" sz="1600" dirty="0">
                <a:solidFill>
                  <a:schemeClr val="tx1"/>
                </a:solidFill>
                <a:latin typeface="Cronos Pro Light" pitchFamily="34" charset="0"/>
                <a:ea typeface="+mj-ea"/>
                <a:cs typeface="+mj-cs"/>
              </a:rPr>
              <a:t> </a:t>
            </a:r>
            <a:r>
              <a:rPr lang="en-GB" altLang="ja-JP" sz="1600" dirty="0">
                <a:solidFill>
                  <a:schemeClr val="tx1"/>
                </a:solidFill>
                <a:latin typeface="Cronos Pro Light" pitchFamily="34" charset="0"/>
                <a:ea typeface="+mj-ea"/>
                <a:cs typeface="+mj-cs"/>
              </a:rPr>
              <a:t>K</a:t>
            </a:r>
            <a:r>
              <a:rPr lang="en-GB" sz="1600" dirty="0">
                <a:solidFill>
                  <a:schemeClr val="tx1"/>
                </a:solidFill>
                <a:latin typeface="Cronos Pro Light" pitchFamily="34" charset="0"/>
                <a:ea typeface="+mj-ea"/>
                <a:cs typeface="+mj-cs"/>
              </a:rPr>
              <a:t>ea </a:t>
            </a:r>
            <a:r>
              <a:rPr lang="en-GB" sz="1600" dirty="0" err="1">
                <a:solidFill>
                  <a:schemeClr val="tx1"/>
                </a:solidFill>
                <a:latin typeface="Cronos Pro Light" pitchFamily="34" charset="0"/>
                <a:ea typeface="+mj-ea"/>
                <a:cs typeface="+mj-cs"/>
              </a:rPr>
              <a:t>leboha</a:t>
            </a:r>
            <a:r>
              <a:rPr lang="en-GB" sz="1600" dirty="0">
                <a:solidFill>
                  <a:schemeClr val="tx1"/>
                </a:solidFill>
                <a:latin typeface="Cronos Pro Light" pitchFamily="34" charset="0"/>
                <a:ea typeface="+mj-ea"/>
                <a:cs typeface="+mj-cs"/>
              </a:rPr>
              <a:t>   </a:t>
            </a:r>
            <a:r>
              <a:rPr lang="zu-ZA" sz="1600" dirty="0">
                <a:solidFill>
                  <a:schemeClr val="tx1"/>
                </a:solidFill>
                <a:latin typeface="Cronos Pro Light" pitchFamily="34" charset="0"/>
                <a:ea typeface="+mj-ea"/>
                <a:cs typeface="+mj-cs"/>
              </a:rPr>
              <a:t>Ngiyabonga  </a:t>
            </a:r>
            <a:r>
              <a:rPr lang="en-GB" sz="1600" dirty="0">
                <a:solidFill>
                  <a:schemeClr val="tx1"/>
                </a:solidFill>
                <a:latin typeface="Cronos Pro Light" pitchFamily="34" charset="0"/>
                <a:ea typeface="+mj-ea"/>
                <a:cs typeface="+mj-cs"/>
              </a:rPr>
              <a:t/>
            </a:r>
            <a:br>
              <a:rPr lang="en-GB" sz="1600" dirty="0">
                <a:solidFill>
                  <a:schemeClr val="tx1"/>
                </a:solidFill>
                <a:latin typeface="Cronos Pro Light" pitchFamily="34" charset="0"/>
                <a:ea typeface="+mj-ea"/>
                <a:cs typeface="+mj-cs"/>
              </a:rPr>
            </a:br>
            <a:r>
              <a:rPr lang="en-GB" sz="1600" dirty="0" err="1">
                <a:solidFill>
                  <a:schemeClr val="tx1"/>
                </a:solidFill>
                <a:latin typeface="Cronos Pro Light" pitchFamily="34" charset="0"/>
                <a:ea typeface="+mj-ea"/>
                <a:cs typeface="+mj-cs"/>
              </a:rPr>
              <a:t>Enkosi</a:t>
            </a:r>
            <a:r>
              <a:rPr lang="en-GB" sz="1600" dirty="0">
                <a:solidFill>
                  <a:schemeClr val="tx1"/>
                </a:solidFill>
                <a:latin typeface="Cronos Pro Light" pitchFamily="34" charset="0"/>
                <a:ea typeface="+mj-ea"/>
                <a:cs typeface="+mj-cs"/>
              </a:rPr>
              <a:t> </a:t>
            </a:r>
            <a:endParaRPr lang="en-GB" altLang="ja-JP" sz="1600" dirty="0">
              <a:solidFill>
                <a:schemeClr val="tx1"/>
              </a:solidFill>
              <a:latin typeface="Cronos Pro Light" pitchFamily="34" charset="0"/>
              <a:ea typeface="+mj-ea"/>
              <a:cs typeface="+mj-cs"/>
            </a:endParaRPr>
          </a:p>
          <a:p>
            <a:pPr marL="0" indent="0">
              <a:buNone/>
            </a:pPr>
            <a:endParaRPr lang="en-GB" altLang="ja-JP" sz="1200" dirty="0">
              <a:solidFill>
                <a:srgbClr val="7591CA"/>
              </a:solidFill>
            </a:endParaRPr>
          </a:p>
          <a:p>
            <a:pPr algn="ctr">
              <a:lnSpc>
                <a:spcPct val="70000"/>
              </a:lnSpc>
              <a:buClr>
                <a:srgbClr val="7591CA"/>
              </a:buClr>
            </a:pPr>
            <a:r>
              <a:rPr lang="ar-AE" sz="1200" dirty="0">
                <a:solidFill>
                  <a:srgbClr val="000000"/>
                </a:solidFill>
              </a:rPr>
              <a:t>شكراً جداً</a:t>
            </a:r>
            <a:r>
              <a:rPr lang="en-GB" altLang="ja-JP" sz="1200" dirty="0">
                <a:solidFill>
                  <a:srgbClr val="000000"/>
                </a:solidFill>
              </a:rPr>
              <a:t>(</a:t>
            </a:r>
            <a:r>
              <a:rPr lang="en-GB" sz="1600" dirty="0" err="1">
                <a:solidFill>
                  <a:schemeClr val="tx1"/>
                </a:solidFill>
                <a:latin typeface="Cronos Pro Light" pitchFamily="34" charset="0"/>
                <a:ea typeface="+mj-ea"/>
                <a:cs typeface="+mj-cs"/>
              </a:rPr>
              <a:t>Shokran</a:t>
            </a:r>
            <a:r>
              <a:rPr lang="en-GB" sz="1600" dirty="0">
                <a:solidFill>
                  <a:schemeClr val="tx1"/>
                </a:solidFill>
                <a:latin typeface="Cronos Pro Light" pitchFamily="34" charset="0"/>
                <a:ea typeface="+mj-ea"/>
                <a:cs typeface="+mj-cs"/>
              </a:rPr>
              <a:t> </a:t>
            </a:r>
            <a:r>
              <a:rPr lang="en-GB" sz="1600" dirty="0" err="1">
                <a:solidFill>
                  <a:schemeClr val="tx1"/>
                </a:solidFill>
                <a:latin typeface="Cronos Pro Light" pitchFamily="34" charset="0"/>
                <a:ea typeface="+mj-ea"/>
                <a:cs typeface="+mj-cs"/>
              </a:rPr>
              <a:t>Gidan</a:t>
            </a:r>
            <a:r>
              <a:rPr lang="en-GB" sz="1600" dirty="0">
                <a:solidFill>
                  <a:schemeClr val="tx1"/>
                </a:solidFill>
                <a:latin typeface="Cronos Pro Light" pitchFamily="34" charset="0"/>
                <a:ea typeface="+mj-ea"/>
                <a:cs typeface="+mj-cs"/>
              </a:rPr>
              <a:t>)    </a:t>
            </a:r>
            <a:r>
              <a:rPr lang="en-GB" sz="1600" dirty="0" err="1">
                <a:solidFill>
                  <a:schemeClr val="tx1"/>
                </a:solidFill>
                <a:latin typeface="Cronos Pro Light" pitchFamily="34" charset="0"/>
                <a:ea typeface="+mj-ea"/>
                <a:cs typeface="+mj-cs"/>
              </a:rPr>
              <a:t>merci</a:t>
            </a:r>
            <a:r>
              <a:rPr lang="en-GB" sz="1600" dirty="0">
                <a:solidFill>
                  <a:schemeClr val="tx1"/>
                </a:solidFill>
                <a:latin typeface="Cronos Pro Light" pitchFamily="34" charset="0"/>
                <a:ea typeface="+mj-ea"/>
                <a:cs typeface="+mj-cs"/>
              </a:rPr>
              <a:t>    </a:t>
            </a:r>
            <a:r>
              <a:rPr lang="en-GB" sz="1600" dirty="0" err="1">
                <a:solidFill>
                  <a:schemeClr val="tx1"/>
                </a:solidFill>
                <a:latin typeface="Cronos Pro Light" pitchFamily="34" charset="0"/>
                <a:ea typeface="+mj-ea"/>
                <a:cs typeface="+mj-cs"/>
              </a:rPr>
              <a:t>teşekkürler</a:t>
            </a:r>
            <a:r>
              <a:rPr lang="en-GB" sz="1600" dirty="0">
                <a:solidFill>
                  <a:schemeClr val="tx1"/>
                </a:solidFill>
                <a:latin typeface="Cronos Pro Light" pitchFamily="34" charset="0"/>
                <a:ea typeface="+mj-ea"/>
                <a:cs typeface="+mj-cs"/>
              </a:rPr>
              <a:t>    </a:t>
            </a:r>
            <a:r>
              <a:rPr lang="en-GB" sz="1600" dirty="0" err="1">
                <a:solidFill>
                  <a:schemeClr val="tx1"/>
                </a:solidFill>
                <a:latin typeface="Cronos Pro Light" pitchFamily="34" charset="0"/>
                <a:ea typeface="+mj-ea"/>
                <a:cs typeface="+mj-cs"/>
              </a:rPr>
              <a:t>ngiyabonga</a:t>
            </a:r>
            <a:r>
              <a:rPr lang="en-GB" sz="1600" dirty="0">
                <a:solidFill>
                  <a:schemeClr val="tx1"/>
                </a:solidFill>
                <a:latin typeface="Cronos Pro Light" pitchFamily="34" charset="0"/>
                <a:ea typeface="+mj-ea"/>
                <a:cs typeface="+mj-cs"/>
              </a:rPr>
              <a:t>    </a:t>
            </a:r>
            <a:r>
              <a:rPr lang="en-GB" sz="1600" dirty="0" err="1">
                <a:solidFill>
                  <a:schemeClr val="tx1"/>
                </a:solidFill>
                <a:latin typeface="Cronos Pro Light" pitchFamily="34" charset="0"/>
                <a:ea typeface="+mj-ea"/>
                <a:cs typeface="+mj-cs"/>
              </a:rPr>
              <a:t>kealeboga</a:t>
            </a:r>
            <a:r>
              <a:rPr lang="en-GB" sz="1600" dirty="0">
                <a:solidFill>
                  <a:schemeClr val="tx1"/>
                </a:solidFill>
                <a:latin typeface="Cronos Pro Light" pitchFamily="34" charset="0"/>
                <a:ea typeface="+mj-ea"/>
                <a:cs typeface="+mj-cs"/>
              </a:rPr>
              <a:t> </a:t>
            </a:r>
            <a:r>
              <a:rPr lang="en-GB" sz="1600" dirty="0" err="1">
                <a:solidFill>
                  <a:schemeClr val="tx1"/>
                </a:solidFill>
                <a:latin typeface="Cronos Pro Light" pitchFamily="34" charset="0"/>
                <a:ea typeface="+mj-ea"/>
                <a:cs typeface="+mj-cs"/>
              </a:rPr>
              <a:t>baie</a:t>
            </a:r>
            <a:r>
              <a:rPr lang="en-GB" sz="1600" dirty="0">
                <a:solidFill>
                  <a:schemeClr val="tx1"/>
                </a:solidFill>
                <a:latin typeface="Cronos Pro Light" pitchFamily="34" charset="0"/>
                <a:ea typeface="+mj-ea"/>
                <a:cs typeface="+mj-cs"/>
              </a:rPr>
              <a:t> </a:t>
            </a:r>
            <a:r>
              <a:rPr lang="en-GB" sz="1600" dirty="0" err="1">
                <a:solidFill>
                  <a:schemeClr val="tx1"/>
                </a:solidFill>
                <a:latin typeface="Cronos Pro Light" pitchFamily="34" charset="0"/>
                <a:ea typeface="+mj-ea"/>
                <a:cs typeface="+mj-cs"/>
              </a:rPr>
              <a:t>dankie</a:t>
            </a:r>
            <a:r>
              <a:rPr lang="en-GB" sz="1600" dirty="0">
                <a:solidFill>
                  <a:schemeClr val="tx1"/>
                </a:solidFill>
                <a:latin typeface="Cronos Pro Light" pitchFamily="34" charset="0"/>
                <a:ea typeface="+mj-ea"/>
                <a:cs typeface="+mj-cs"/>
              </a:rPr>
              <a:t>    </a:t>
            </a:r>
            <a:r>
              <a:rPr lang="en-GB" sz="1600" dirty="0" err="1">
                <a:solidFill>
                  <a:schemeClr val="tx1"/>
                </a:solidFill>
                <a:latin typeface="Cronos Pro Light" pitchFamily="34" charset="0"/>
                <a:ea typeface="+mj-ea"/>
                <a:cs typeface="+mj-cs"/>
              </a:rPr>
              <a:t>diolch</a:t>
            </a:r>
            <a:r>
              <a:rPr lang="en-GB" sz="1600" dirty="0">
                <a:solidFill>
                  <a:schemeClr val="tx1"/>
                </a:solidFill>
                <a:latin typeface="Cronos Pro Light" pitchFamily="34" charset="0"/>
                <a:ea typeface="+mj-ea"/>
                <a:cs typeface="+mj-cs"/>
              </a:rPr>
              <a:t> </a:t>
            </a:r>
            <a:r>
              <a:rPr lang="en-GB" sz="1600" dirty="0" err="1">
                <a:solidFill>
                  <a:schemeClr val="tx1"/>
                </a:solidFill>
                <a:latin typeface="Cronos Pro Light" pitchFamily="34" charset="0"/>
                <a:ea typeface="+mj-ea"/>
                <a:cs typeface="+mj-cs"/>
              </a:rPr>
              <a:t>yn</a:t>
            </a:r>
            <a:r>
              <a:rPr lang="en-GB" sz="1600" dirty="0">
                <a:solidFill>
                  <a:schemeClr val="tx1"/>
                </a:solidFill>
                <a:latin typeface="Cronos Pro Light" pitchFamily="34" charset="0"/>
                <a:ea typeface="+mj-ea"/>
                <a:cs typeface="+mj-cs"/>
              </a:rPr>
              <a:t> </a:t>
            </a:r>
            <a:r>
              <a:rPr lang="en-GB" sz="1600" dirty="0" err="1">
                <a:solidFill>
                  <a:schemeClr val="tx1"/>
                </a:solidFill>
                <a:latin typeface="Cronos Pro Light" pitchFamily="34" charset="0"/>
                <a:ea typeface="+mj-ea"/>
                <a:cs typeface="+mj-cs"/>
              </a:rPr>
              <a:t>fawr</a:t>
            </a:r>
            <a:r>
              <a:rPr lang="en-GB" sz="1600" dirty="0">
                <a:solidFill>
                  <a:schemeClr val="tx1"/>
                </a:solidFill>
                <a:latin typeface="Cronos Pro Light" pitchFamily="34" charset="0"/>
                <a:ea typeface="+mj-ea"/>
                <a:cs typeface="+mj-cs"/>
              </a:rPr>
              <a:t>    </a:t>
            </a:r>
            <a:r>
              <a:rPr lang="x-none" sz="1600" dirty="0">
                <a:solidFill>
                  <a:schemeClr val="tx1"/>
                </a:solidFill>
                <a:latin typeface="Cronos Pro Light" pitchFamily="34" charset="0"/>
                <a:ea typeface="+mj-ea"/>
                <a:cs typeface="+mj-cs"/>
              </a:rPr>
              <a:t>धन्यवाद(</a:t>
            </a:r>
            <a:r>
              <a:rPr lang="en-GB" sz="1600" dirty="0" err="1">
                <a:solidFill>
                  <a:schemeClr val="tx1"/>
                </a:solidFill>
                <a:latin typeface="Cronos Pro Light" pitchFamily="34" charset="0"/>
                <a:ea typeface="+mj-ea"/>
                <a:cs typeface="+mj-cs"/>
              </a:rPr>
              <a:t>Danyavad</a:t>
            </a:r>
            <a:r>
              <a:rPr lang="en-GB" sz="1600" dirty="0">
                <a:solidFill>
                  <a:schemeClr val="tx1"/>
                </a:solidFill>
                <a:latin typeface="Cronos Pro Light" pitchFamily="34" charset="0"/>
                <a:ea typeface="+mj-ea"/>
                <a:cs typeface="+mj-cs"/>
              </a:rPr>
              <a:t>)    </a:t>
            </a:r>
            <a:r>
              <a:rPr lang="ja-JP" altLang="en-US" sz="1600" dirty="0">
                <a:solidFill>
                  <a:schemeClr val="tx1"/>
                </a:solidFill>
                <a:latin typeface="Cronos Pro Light" pitchFamily="34" charset="0"/>
                <a:ea typeface="+mj-ea"/>
                <a:cs typeface="+mj-cs"/>
              </a:rPr>
              <a:t>謝謝</a:t>
            </a:r>
            <a:r>
              <a:rPr lang="en-US" altLang="ja-JP" sz="1600" dirty="0">
                <a:solidFill>
                  <a:schemeClr val="tx1"/>
                </a:solidFill>
                <a:latin typeface="Cronos Pro Light" pitchFamily="34" charset="0"/>
                <a:ea typeface="+mj-ea"/>
                <a:cs typeface="+mj-cs"/>
              </a:rPr>
              <a:t>(</a:t>
            </a:r>
            <a:r>
              <a:rPr lang="en-GB" sz="1600" dirty="0" err="1">
                <a:solidFill>
                  <a:schemeClr val="tx1"/>
                </a:solidFill>
                <a:latin typeface="Cronos Pro Light" pitchFamily="34" charset="0"/>
                <a:ea typeface="+mj-ea"/>
                <a:cs typeface="+mj-cs"/>
              </a:rPr>
              <a:t>xiexie</a:t>
            </a:r>
            <a:r>
              <a:rPr lang="en-GB" sz="1600" dirty="0">
                <a:solidFill>
                  <a:schemeClr val="tx1"/>
                </a:solidFill>
                <a:latin typeface="Cronos Pro Light" pitchFamily="34" charset="0"/>
                <a:ea typeface="+mj-ea"/>
                <a:cs typeface="+mj-cs"/>
              </a:rPr>
              <a:t>)   </a:t>
            </a:r>
            <a:r>
              <a:rPr lang="en-GB" sz="1600" dirty="0" err="1">
                <a:solidFill>
                  <a:schemeClr val="tx1"/>
                </a:solidFill>
                <a:latin typeface="Cronos Pro Light" pitchFamily="34" charset="0"/>
                <a:ea typeface="+mj-ea"/>
                <a:cs typeface="+mj-cs"/>
              </a:rPr>
              <a:t>tatenda</a:t>
            </a:r>
            <a:r>
              <a:rPr lang="en-GB" sz="1600" dirty="0">
                <a:solidFill>
                  <a:schemeClr val="tx1"/>
                </a:solidFill>
                <a:latin typeface="Cronos Pro Light" pitchFamily="34" charset="0"/>
                <a:ea typeface="+mj-ea"/>
                <a:cs typeface="+mj-cs"/>
              </a:rPr>
              <a:t> </a:t>
            </a:r>
            <a:r>
              <a:rPr lang="en-GB" sz="1600" dirty="0" err="1">
                <a:solidFill>
                  <a:schemeClr val="tx1"/>
                </a:solidFill>
                <a:latin typeface="Cronos Pro Light" pitchFamily="34" charset="0"/>
                <a:ea typeface="+mj-ea"/>
                <a:cs typeface="+mj-cs"/>
              </a:rPr>
              <a:t>asante</a:t>
            </a:r>
            <a:r>
              <a:rPr lang="en-GB" sz="1600" dirty="0">
                <a:solidFill>
                  <a:schemeClr val="tx1"/>
                </a:solidFill>
                <a:latin typeface="Cronos Pro Light" pitchFamily="34" charset="0"/>
                <a:ea typeface="+mj-ea"/>
                <a:cs typeface="+mj-cs"/>
              </a:rPr>
              <a:t> </a:t>
            </a:r>
            <a:r>
              <a:rPr lang="en-GB" sz="1600" dirty="0" err="1">
                <a:solidFill>
                  <a:schemeClr val="tx1"/>
                </a:solidFill>
                <a:latin typeface="Cronos Pro Light" pitchFamily="34" charset="0"/>
                <a:ea typeface="+mj-ea"/>
                <a:cs typeface="+mj-cs"/>
              </a:rPr>
              <a:t>sana</a:t>
            </a:r>
            <a:r>
              <a:rPr lang="en-GB" sz="1600" dirty="0">
                <a:solidFill>
                  <a:schemeClr val="tx1"/>
                </a:solidFill>
                <a:latin typeface="Cronos Pro Light" pitchFamily="34" charset="0"/>
                <a:ea typeface="+mj-ea"/>
                <a:cs typeface="+mj-cs"/>
              </a:rPr>
              <a:t>    </a:t>
            </a:r>
            <a:r>
              <a:rPr lang="en-GB" sz="1600" dirty="0" err="1">
                <a:solidFill>
                  <a:schemeClr val="tx1"/>
                </a:solidFill>
                <a:latin typeface="Cronos Pro Light" pitchFamily="34" charset="0"/>
                <a:ea typeface="+mj-ea"/>
                <a:cs typeface="+mj-cs"/>
              </a:rPr>
              <a:t>gracias</a:t>
            </a:r>
            <a:r>
              <a:rPr lang="en-GB" sz="1600" dirty="0">
                <a:solidFill>
                  <a:schemeClr val="tx1"/>
                </a:solidFill>
                <a:latin typeface="Cronos Pro Light" pitchFamily="34" charset="0"/>
                <a:ea typeface="+mj-ea"/>
                <a:cs typeface="+mj-cs"/>
              </a:rPr>
              <a:t>    </a:t>
            </a:r>
            <a:r>
              <a:rPr lang="ja-JP" altLang="en-US" sz="1600" dirty="0">
                <a:solidFill>
                  <a:schemeClr val="tx1"/>
                </a:solidFill>
                <a:latin typeface="Cronos Pro Light" pitchFamily="34" charset="0"/>
                <a:ea typeface="+mj-ea"/>
                <a:cs typeface="+mj-cs"/>
              </a:rPr>
              <a:t>ありがとうございました </a:t>
            </a:r>
            <a:r>
              <a:rPr lang="en-GB" sz="1600" dirty="0">
                <a:solidFill>
                  <a:schemeClr val="tx1"/>
                </a:solidFill>
                <a:latin typeface="Cronos Pro Light" pitchFamily="34" charset="0"/>
                <a:ea typeface="+mj-ea"/>
                <a:cs typeface="+mj-cs"/>
              </a:rPr>
              <a:t>   </a:t>
            </a:r>
            <a:r>
              <a:rPr lang="az-Cyrl-AZ" sz="1600" dirty="0">
                <a:solidFill>
                  <a:schemeClr val="tx1"/>
                </a:solidFill>
                <a:latin typeface="Cronos Pro Light" pitchFamily="34" charset="0"/>
                <a:ea typeface="+mj-ea"/>
                <a:cs typeface="+mj-cs"/>
              </a:rPr>
              <a:t>Спасибо(</a:t>
            </a:r>
            <a:r>
              <a:rPr lang="en-GB" sz="1600" dirty="0" err="1">
                <a:solidFill>
                  <a:schemeClr val="tx1"/>
                </a:solidFill>
                <a:latin typeface="Cronos Pro Light" pitchFamily="34" charset="0"/>
                <a:ea typeface="+mj-ea"/>
                <a:cs typeface="+mj-cs"/>
              </a:rPr>
              <a:t>spacibo</a:t>
            </a:r>
            <a:r>
              <a:rPr lang="en-GB" sz="1600" dirty="0">
                <a:solidFill>
                  <a:schemeClr val="tx1"/>
                </a:solidFill>
                <a:latin typeface="Cronos Pro Light" pitchFamily="34" charset="0"/>
                <a:ea typeface="+mj-ea"/>
                <a:cs typeface="+mj-cs"/>
              </a:rPr>
              <a:t>)    </a:t>
            </a:r>
            <a:r>
              <a:rPr lang="en-GB" sz="1600" dirty="0" err="1">
                <a:solidFill>
                  <a:schemeClr val="tx1"/>
                </a:solidFill>
                <a:latin typeface="Cronos Pro Light" pitchFamily="34" charset="0"/>
                <a:ea typeface="+mj-ea"/>
                <a:cs typeface="+mj-cs"/>
              </a:rPr>
              <a:t>mazvita</a:t>
            </a:r>
            <a:r>
              <a:rPr lang="en-GB" sz="1600" dirty="0">
                <a:solidFill>
                  <a:schemeClr val="tx1"/>
                </a:solidFill>
                <a:latin typeface="Cronos Pro Light" pitchFamily="34" charset="0"/>
                <a:ea typeface="+mj-ea"/>
                <a:cs typeface="+mj-cs"/>
              </a:rPr>
              <a:t> </a:t>
            </a:r>
            <a:r>
              <a:rPr lang="en-GB" sz="1600" dirty="0" err="1">
                <a:solidFill>
                  <a:schemeClr val="tx1"/>
                </a:solidFill>
                <a:latin typeface="Cronos Pro Light" pitchFamily="34" charset="0"/>
                <a:ea typeface="+mj-ea"/>
                <a:cs typeface="+mj-cs"/>
              </a:rPr>
              <a:t>siyabonga</a:t>
            </a:r>
            <a:r>
              <a:rPr lang="en-GB" sz="1600" dirty="0">
                <a:solidFill>
                  <a:schemeClr val="tx1"/>
                </a:solidFill>
                <a:latin typeface="Cronos Pro Light" pitchFamily="34" charset="0"/>
                <a:ea typeface="+mj-ea"/>
                <a:cs typeface="+mj-cs"/>
              </a:rPr>
              <a:t>    </a:t>
            </a:r>
            <a:r>
              <a:rPr lang="en-GB" sz="1600" dirty="0" err="1">
                <a:solidFill>
                  <a:schemeClr val="tx1"/>
                </a:solidFill>
                <a:latin typeface="Cronos Pro Light" pitchFamily="34" charset="0"/>
                <a:ea typeface="+mj-ea"/>
                <a:cs typeface="+mj-cs"/>
              </a:rPr>
              <a:t>medase</a:t>
            </a:r>
            <a:r>
              <a:rPr lang="en-GB" sz="1600" dirty="0">
                <a:solidFill>
                  <a:schemeClr val="tx1"/>
                </a:solidFill>
                <a:latin typeface="Cronos Pro Light" pitchFamily="34" charset="0"/>
                <a:ea typeface="+mj-ea"/>
                <a:cs typeface="+mj-cs"/>
              </a:rPr>
              <a:t>    grazie    </a:t>
            </a:r>
            <a:r>
              <a:rPr lang="en-GB" sz="1600" dirty="0" err="1">
                <a:solidFill>
                  <a:schemeClr val="tx1"/>
                </a:solidFill>
                <a:latin typeface="Cronos Pro Light" pitchFamily="34" charset="0"/>
                <a:ea typeface="+mj-ea"/>
                <a:cs typeface="+mj-cs"/>
              </a:rPr>
              <a:t>adube</a:t>
            </a:r>
            <a:r>
              <a:rPr lang="en-GB" sz="1600" dirty="0">
                <a:solidFill>
                  <a:schemeClr val="tx1"/>
                </a:solidFill>
                <a:latin typeface="Cronos Pro Light" pitchFamily="34" charset="0"/>
                <a:ea typeface="+mj-ea"/>
                <a:cs typeface="+mj-cs"/>
              </a:rPr>
              <a:t>    </a:t>
            </a:r>
            <a:r>
              <a:rPr lang="en-GB" sz="1600" dirty="0" err="1">
                <a:solidFill>
                  <a:schemeClr val="tx1"/>
                </a:solidFill>
                <a:latin typeface="Cronos Pro Light" pitchFamily="34" charset="0"/>
                <a:ea typeface="+mj-ea"/>
                <a:cs typeface="+mj-cs"/>
              </a:rPr>
              <a:t>oshe</a:t>
            </a:r>
            <a:r>
              <a:rPr lang="en-GB" sz="1600" dirty="0">
                <a:solidFill>
                  <a:schemeClr val="tx1"/>
                </a:solidFill>
                <a:latin typeface="Cronos Pro Light" pitchFamily="34" charset="0"/>
                <a:ea typeface="+mj-ea"/>
                <a:cs typeface="+mj-cs"/>
              </a:rPr>
              <a:t>    </a:t>
            </a:r>
            <a:r>
              <a:rPr lang="en-GB" sz="1600" dirty="0" err="1">
                <a:solidFill>
                  <a:schemeClr val="tx1"/>
                </a:solidFill>
                <a:latin typeface="Cronos Pro Light" pitchFamily="34" charset="0"/>
                <a:ea typeface="+mj-ea"/>
                <a:cs typeface="+mj-cs"/>
              </a:rPr>
              <a:t>dankjewel</a:t>
            </a:r>
            <a:r>
              <a:rPr lang="en-GB" sz="1600" dirty="0">
                <a:solidFill>
                  <a:schemeClr val="tx1"/>
                </a:solidFill>
                <a:latin typeface="Cronos Pro Light" pitchFamily="34" charset="0"/>
                <a:ea typeface="+mj-ea"/>
                <a:cs typeface="+mj-cs"/>
              </a:rPr>
              <a:t>    </a:t>
            </a:r>
            <a:r>
              <a:rPr lang="en-GB" sz="1600" dirty="0" err="1">
                <a:solidFill>
                  <a:schemeClr val="tx1"/>
                </a:solidFill>
                <a:latin typeface="Cronos Pro Light" pitchFamily="34" charset="0"/>
                <a:ea typeface="+mj-ea"/>
                <a:cs typeface="+mj-cs"/>
              </a:rPr>
              <a:t>mulţumesc</a:t>
            </a:r>
            <a:r>
              <a:rPr lang="en-GB" sz="1600" dirty="0">
                <a:solidFill>
                  <a:schemeClr val="tx1"/>
                </a:solidFill>
                <a:latin typeface="Cronos Pro Light" pitchFamily="34" charset="0"/>
                <a:ea typeface="+mj-ea"/>
                <a:cs typeface="+mj-cs"/>
              </a:rPr>
              <a:t>  obrigado/a  </a:t>
            </a:r>
            <a:r>
              <a:rPr lang="en-GB" sz="1600" dirty="0" err="1">
                <a:solidFill>
                  <a:schemeClr val="tx1"/>
                </a:solidFill>
                <a:latin typeface="Cronos Pro Light" pitchFamily="34" charset="0"/>
                <a:ea typeface="+mj-ea"/>
                <a:cs typeface="+mj-cs"/>
              </a:rPr>
              <a:t>akwaba</a:t>
            </a:r>
            <a:r>
              <a:rPr lang="en-GB" sz="1600" dirty="0">
                <a:solidFill>
                  <a:schemeClr val="tx1"/>
                </a:solidFill>
                <a:latin typeface="Cronos Pro Light" pitchFamily="34" charset="0"/>
                <a:ea typeface="+mj-ea"/>
                <a:cs typeface="+mj-cs"/>
              </a:rPr>
              <a:t>   </a:t>
            </a:r>
            <a:r>
              <a:rPr lang="en-GB" sz="1600" dirty="0" err="1">
                <a:solidFill>
                  <a:schemeClr val="tx1"/>
                </a:solidFill>
                <a:latin typeface="Cronos Pro Light" pitchFamily="34" charset="0"/>
                <a:ea typeface="+mj-ea"/>
                <a:cs typeface="+mj-cs"/>
              </a:rPr>
              <a:t>dalu</a:t>
            </a:r>
            <a:endParaRPr lang="en-GB" sz="1600" dirty="0">
              <a:solidFill>
                <a:schemeClr val="tx1"/>
              </a:solidFill>
              <a:latin typeface="Cronos Pro Light" pitchFamily="34" charset="0"/>
              <a:ea typeface="+mj-ea"/>
              <a:cs typeface="+mj-cs"/>
            </a:endParaRPr>
          </a:p>
        </p:txBody>
      </p:sp>
    </p:spTree>
    <p:extLst>
      <p:ext uri="{BB962C8B-B14F-4D97-AF65-F5344CB8AC3E}">
        <p14:creationId xmlns:p14="http://schemas.microsoft.com/office/powerpoint/2010/main" val="397213376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5298" y="520628"/>
            <a:ext cx="8619189" cy="964156"/>
          </a:xfrm>
        </p:spPr>
        <p:txBody>
          <a:bodyPr>
            <a:normAutofit fontScale="90000"/>
          </a:bodyPr>
          <a:lstStyle/>
          <a:p>
            <a:r>
              <a:rPr lang="fr-CH" sz="3200" b="1" cap="all" dirty="0" smtClean="0">
                <a:solidFill>
                  <a:srgbClr val="980625"/>
                </a:solidFill>
              </a:rPr>
              <a:t> Dimensions </a:t>
            </a:r>
            <a:r>
              <a:rPr lang="fr-CH" sz="3200" b="1" cap="all" dirty="0">
                <a:solidFill>
                  <a:srgbClr val="980625"/>
                </a:solidFill>
              </a:rPr>
              <a:t>of Human Development (HD</a:t>
            </a:r>
            <a:r>
              <a:rPr lang="fr-CH" dirty="0">
                <a:solidFill>
                  <a:srgbClr val="980625"/>
                </a:solidFill>
              </a:rPr>
              <a:t>)</a:t>
            </a:r>
          </a:p>
        </p:txBody>
      </p:sp>
      <p:sp>
        <p:nvSpPr>
          <p:cNvPr id="6" name="Espace réservé du numéro de diapositive 5"/>
          <p:cNvSpPr>
            <a:spLocks noGrp="1"/>
          </p:cNvSpPr>
          <p:nvPr>
            <p:ph type="sldNum" sz="quarter" idx="12"/>
          </p:nvPr>
        </p:nvSpPr>
        <p:spPr/>
        <p:txBody>
          <a:bodyPr/>
          <a:lstStyle/>
          <a:p>
            <a:pPr>
              <a:defRPr/>
            </a:pPr>
            <a:fld id="{AD992D8A-869E-4ADA-BD17-CA2DF2B7202B}" type="slidenum">
              <a:rPr lang="fr-CH" smtClean="0"/>
              <a:pPr>
                <a:defRPr/>
              </a:pPr>
              <a:t>4</a:t>
            </a:fld>
            <a:endParaRPr lang="fr-CH"/>
          </a:p>
        </p:txBody>
      </p:sp>
      <p:pic>
        <p:nvPicPr>
          <p:cNvPr id="1433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969" t="7919" r="14363" b="2708"/>
          <a:stretch/>
        </p:blipFill>
        <p:spPr bwMode="auto">
          <a:xfrm>
            <a:off x="2555776" y="1700808"/>
            <a:ext cx="4417888" cy="4345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455176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86376" y="764704"/>
            <a:ext cx="8250683" cy="785813"/>
          </a:xfrm>
        </p:spPr>
        <p:txBody>
          <a:bodyPr>
            <a:noAutofit/>
          </a:bodyPr>
          <a:lstStyle/>
          <a:p>
            <a:r>
              <a:rPr lang="fr-CH" sz="2900" b="1" cap="all" dirty="0" err="1">
                <a:solidFill>
                  <a:srgbClr val="980625"/>
                </a:solidFill>
              </a:rPr>
              <a:t>Africa</a:t>
            </a:r>
            <a:r>
              <a:rPr lang="fr-CH" sz="2900" b="1" cap="all" dirty="0">
                <a:solidFill>
                  <a:srgbClr val="980625"/>
                </a:solidFill>
              </a:rPr>
              <a:t> </a:t>
            </a:r>
            <a:r>
              <a:rPr lang="fr-CH" sz="2900" b="1" cap="all" dirty="0" err="1">
                <a:solidFill>
                  <a:srgbClr val="980625"/>
                </a:solidFill>
              </a:rPr>
              <a:t>holds</a:t>
            </a:r>
            <a:r>
              <a:rPr lang="fr-CH" sz="2900" b="1" cap="all" dirty="0">
                <a:solidFill>
                  <a:srgbClr val="980625"/>
                </a:solidFill>
              </a:rPr>
              <a:t> the </a:t>
            </a:r>
            <a:r>
              <a:rPr lang="fr-CH" sz="2900" b="1" cap="all" dirty="0" err="1">
                <a:solidFill>
                  <a:srgbClr val="980625"/>
                </a:solidFill>
              </a:rPr>
              <a:t>lowest</a:t>
            </a:r>
            <a:r>
              <a:rPr lang="fr-CH" sz="2900" b="1" cap="all" dirty="0">
                <a:solidFill>
                  <a:srgbClr val="980625"/>
                </a:solidFill>
              </a:rPr>
              <a:t> Human </a:t>
            </a:r>
            <a:r>
              <a:rPr lang="fr-CH" sz="2900" b="1" cap="all" dirty="0" err="1">
                <a:solidFill>
                  <a:srgbClr val="980625"/>
                </a:solidFill>
              </a:rPr>
              <a:t>Development</a:t>
            </a:r>
            <a:r>
              <a:rPr lang="fr-CH" sz="2900" b="1" cap="all" dirty="0">
                <a:solidFill>
                  <a:srgbClr val="980625"/>
                </a:solidFill>
              </a:rPr>
              <a:t> Index in 2015</a:t>
            </a: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4023" y="1916832"/>
            <a:ext cx="6664321" cy="4205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986970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2B62B822-12EF-4A27-A471-31F17C602D97}"/>
              </a:ext>
            </a:extLst>
          </p:cNvPr>
          <p:cNvSpPr>
            <a:spLocks noGrp="1"/>
          </p:cNvSpPr>
          <p:nvPr>
            <p:ph type="title"/>
          </p:nvPr>
        </p:nvSpPr>
        <p:spPr>
          <a:xfrm>
            <a:off x="795338" y="727973"/>
            <a:ext cx="8241158" cy="714391"/>
          </a:xfrm>
        </p:spPr>
        <p:txBody>
          <a:bodyPr>
            <a:noAutofit/>
          </a:bodyPr>
          <a:lstStyle/>
          <a:p>
            <a:r>
              <a:rPr lang="fr-CH" sz="2900" dirty="0">
                <a:solidFill>
                  <a:srgbClr val="980625"/>
                </a:solidFill>
              </a:rPr>
              <a:t>Nigeria holds the position of 152 out of 188 countries on Human </a:t>
            </a:r>
            <a:r>
              <a:rPr lang="fr-CH" sz="2900" dirty="0" smtClean="0">
                <a:solidFill>
                  <a:srgbClr val="980625"/>
                </a:solidFill>
              </a:rPr>
              <a:t>Development </a:t>
            </a:r>
            <a:r>
              <a:rPr lang="fr-CH" sz="2900" dirty="0">
                <a:solidFill>
                  <a:srgbClr val="980625"/>
                </a:solidFill>
              </a:rPr>
              <a:t>Index</a:t>
            </a:r>
          </a:p>
        </p:txBody>
      </p:sp>
      <p:sp>
        <p:nvSpPr>
          <p:cNvPr id="6" name="Espace réservé du numéro de diapositive 5">
            <a:extLst>
              <a:ext uri="{FF2B5EF4-FFF2-40B4-BE49-F238E27FC236}">
                <a16:creationId xmlns="" xmlns:a16="http://schemas.microsoft.com/office/drawing/2014/main" id="{2F19FBC4-C8A2-499A-9669-8329A91A5409}"/>
              </a:ext>
            </a:extLst>
          </p:cNvPr>
          <p:cNvSpPr>
            <a:spLocks noGrp="1"/>
          </p:cNvSpPr>
          <p:nvPr>
            <p:ph type="sldNum" sz="quarter" idx="12"/>
          </p:nvPr>
        </p:nvSpPr>
        <p:spPr/>
        <p:txBody>
          <a:bodyPr/>
          <a:lstStyle/>
          <a:p>
            <a:pPr>
              <a:defRPr/>
            </a:pPr>
            <a:fld id="{3A6F6C7A-296A-49E7-B6E2-4B00074F6563}" type="slidenum">
              <a:rPr lang="fr-CH" smtClean="0"/>
              <a:pPr>
                <a:defRPr/>
              </a:pPr>
              <a:t>6</a:t>
            </a:fld>
            <a:endParaRPr lang="fr-CH"/>
          </a:p>
        </p:txBody>
      </p:sp>
      <p:pic>
        <p:nvPicPr>
          <p:cNvPr id="8" name="Image 7">
            <a:extLst>
              <a:ext uri="{FF2B5EF4-FFF2-40B4-BE49-F238E27FC236}">
                <a16:creationId xmlns="" xmlns:a16="http://schemas.microsoft.com/office/drawing/2014/main" id="{90119DA9-7B72-449D-893D-6C044A525D5B}"/>
              </a:ext>
            </a:extLst>
          </p:cNvPr>
          <p:cNvPicPr>
            <a:picLocks noChangeAspect="1"/>
          </p:cNvPicPr>
          <p:nvPr/>
        </p:nvPicPr>
        <p:blipFill>
          <a:blip r:embed="rId2" cstate="print"/>
          <a:stretch>
            <a:fillRect/>
          </a:stretch>
        </p:blipFill>
        <p:spPr>
          <a:xfrm>
            <a:off x="1619672" y="2204864"/>
            <a:ext cx="5665569" cy="4293096"/>
          </a:xfrm>
          <a:prstGeom prst="rect">
            <a:avLst/>
          </a:prstGeom>
        </p:spPr>
      </p:pic>
    </p:spTree>
    <p:extLst>
      <p:ext uri="{BB962C8B-B14F-4D97-AF65-F5344CB8AC3E}">
        <p14:creationId xmlns:p14="http://schemas.microsoft.com/office/powerpoint/2010/main" val="178764807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 xmlns:a16="http://schemas.microsoft.com/office/drawing/2014/main" id="{AF38419D-D85B-43F9-8E7A-935B92F0ECC4}"/>
              </a:ext>
            </a:extLst>
          </p:cNvPr>
          <p:cNvPicPr>
            <a:picLocks noChangeAspect="1"/>
          </p:cNvPicPr>
          <p:nvPr/>
        </p:nvPicPr>
        <p:blipFill>
          <a:blip r:embed="rId2" cstate="print"/>
          <a:stretch>
            <a:fillRect/>
          </a:stretch>
        </p:blipFill>
        <p:spPr>
          <a:xfrm>
            <a:off x="1046424" y="2348880"/>
            <a:ext cx="7022304" cy="3528392"/>
          </a:xfrm>
          <a:prstGeom prst="rect">
            <a:avLst/>
          </a:prstGeom>
        </p:spPr>
      </p:pic>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849" t="79899" r="46987" b="10834"/>
          <a:stretch/>
        </p:blipFill>
        <p:spPr bwMode="auto">
          <a:xfrm>
            <a:off x="2339752" y="5229200"/>
            <a:ext cx="4870799" cy="762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txBox="1">
            <a:spLocks/>
          </p:cNvSpPr>
          <p:nvPr/>
        </p:nvSpPr>
        <p:spPr>
          <a:xfrm>
            <a:off x="1475656" y="620688"/>
            <a:ext cx="7301632" cy="1070047"/>
          </a:xfrm>
          <a:prstGeom prst="rect">
            <a:avLst/>
          </a:prstGeom>
        </p:spPr>
        <p:txBody>
          <a:bodyPr/>
          <a:lstStyle>
            <a:lvl1pPr algn="l" rtl="0" eaLnBrk="1" fontAlgn="base" hangingPunct="1">
              <a:spcBef>
                <a:spcPct val="0"/>
              </a:spcBef>
              <a:spcAft>
                <a:spcPct val="0"/>
              </a:spcAft>
              <a:defRPr sz="3200" b="1" kern="1200">
                <a:solidFill>
                  <a:srgbClr val="0F4DBC"/>
                </a:solidFill>
                <a:latin typeface="Trebuchet MS" pitchFamily="34" charset="0"/>
                <a:ea typeface="ＭＳ Ｐゴシック" charset="0"/>
                <a:cs typeface="+mj-cs"/>
              </a:defRPr>
            </a:lvl1pPr>
            <a:lvl2pPr algn="l" rtl="0" eaLnBrk="1" fontAlgn="base" hangingPunct="1">
              <a:spcBef>
                <a:spcPct val="0"/>
              </a:spcBef>
              <a:spcAft>
                <a:spcPct val="0"/>
              </a:spcAft>
              <a:defRPr sz="3200" b="1">
                <a:solidFill>
                  <a:srgbClr val="0F4DBC"/>
                </a:solidFill>
                <a:latin typeface="Trebuchet MS" pitchFamily="34" charset="0"/>
                <a:ea typeface="ＭＳ Ｐゴシック" charset="0"/>
              </a:defRPr>
            </a:lvl2pPr>
            <a:lvl3pPr algn="l" rtl="0" eaLnBrk="1" fontAlgn="base" hangingPunct="1">
              <a:spcBef>
                <a:spcPct val="0"/>
              </a:spcBef>
              <a:spcAft>
                <a:spcPct val="0"/>
              </a:spcAft>
              <a:defRPr sz="3200" b="1">
                <a:solidFill>
                  <a:srgbClr val="0F4DBC"/>
                </a:solidFill>
                <a:latin typeface="Trebuchet MS" pitchFamily="34" charset="0"/>
                <a:ea typeface="ＭＳ Ｐゴシック" charset="0"/>
              </a:defRPr>
            </a:lvl3pPr>
            <a:lvl4pPr algn="l" rtl="0" eaLnBrk="1" fontAlgn="base" hangingPunct="1">
              <a:spcBef>
                <a:spcPct val="0"/>
              </a:spcBef>
              <a:spcAft>
                <a:spcPct val="0"/>
              </a:spcAft>
              <a:defRPr sz="3200" b="1">
                <a:solidFill>
                  <a:srgbClr val="0F4DBC"/>
                </a:solidFill>
                <a:latin typeface="Trebuchet MS" pitchFamily="34" charset="0"/>
                <a:ea typeface="ＭＳ Ｐゴシック" charset="0"/>
              </a:defRPr>
            </a:lvl4pPr>
            <a:lvl5pPr algn="l" rtl="0" eaLnBrk="1" fontAlgn="base" hangingPunct="1">
              <a:spcBef>
                <a:spcPct val="0"/>
              </a:spcBef>
              <a:spcAft>
                <a:spcPct val="0"/>
              </a:spcAft>
              <a:defRPr sz="3200" b="1">
                <a:solidFill>
                  <a:srgbClr val="0F4DBC"/>
                </a:solidFill>
                <a:latin typeface="Trebuchet MS" pitchFamily="34" charset="0"/>
                <a:ea typeface="ＭＳ Ｐゴシック" charset="0"/>
              </a:defRPr>
            </a:lvl5pPr>
            <a:lvl6pPr marL="457200" algn="l" rtl="0" eaLnBrk="1" fontAlgn="base" hangingPunct="1">
              <a:spcBef>
                <a:spcPct val="0"/>
              </a:spcBef>
              <a:spcAft>
                <a:spcPct val="0"/>
              </a:spcAft>
              <a:defRPr sz="3600">
                <a:solidFill>
                  <a:srgbClr val="0F4DBC"/>
                </a:solidFill>
                <a:latin typeface="Trebuchet MS" pitchFamily="34" charset="0"/>
              </a:defRPr>
            </a:lvl6pPr>
            <a:lvl7pPr marL="914400" algn="l" rtl="0" eaLnBrk="1" fontAlgn="base" hangingPunct="1">
              <a:spcBef>
                <a:spcPct val="0"/>
              </a:spcBef>
              <a:spcAft>
                <a:spcPct val="0"/>
              </a:spcAft>
              <a:defRPr sz="3600">
                <a:solidFill>
                  <a:srgbClr val="0F4DBC"/>
                </a:solidFill>
                <a:latin typeface="Trebuchet MS" pitchFamily="34" charset="0"/>
              </a:defRPr>
            </a:lvl7pPr>
            <a:lvl8pPr marL="1371600" algn="l" rtl="0" eaLnBrk="1" fontAlgn="base" hangingPunct="1">
              <a:spcBef>
                <a:spcPct val="0"/>
              </a:spcBef>
              <a:spcAft>
                <a:spcPct val="0"/>
              </a:spcAft>
              <a:defRPr sz="3600">
                <a:solidFill>
                  <a:srgbClr val="0F4DBC"/>
                </a:solidFill>
                <a:latin typeface="Trebuchet MS" pitchFamily="34" charset="0"/>
              </a:defRPr>
            </a:lvl8pPr>
            <a:lvl9pPr marL="1828800" algn="l" rtl="0" eaLnBrk="1" fontAlgn="base" hangingPunct="1">
              <a:spcBef>
                <a:spcPct val="0"/>
              </a:spcBef>
              <a:spcAft>
                <a:spcPct val="0"/>
              </a:spcAft>
              <a:defRPr sz="3600">
                <a:solidFill>
                  <a:srgbClr val="0F4DBC"/>
                </a:solidFill>
                <a:latin typeface="Trebuchet MS" pitchFamily="34" charset="0"/>
              </a:defRPr>
            </a:lvl9pPr>
          </a:lstStyle>
          <a:p>
            <a:r>
              <a:rPr lang="en-GB" sz="2900" cap="all" dirty="0">
                <a:solidFill>
                  <a:srgbClr val="980625"/>
                </a:solidFill>
                <a:latin typeface="Cronos Pro Light" pitchFamily="34" charset="0"/>
                <a:ea typeface="+mj-ea"/>
                <a:sym typeface="Calibri"/>
              </a:rPr>
              <a:t>Corruption Perception Index 2017</a:t>
            </a:r>
          </a:p>
        </p:txBody>
      </p:sp>
      <p:sp>
        <p:nvSpPr>
          <p:cNvPr id="4" name="Slide Number Placeholder 3"/>
          <p:cNvSpPr txBox="1">
            <a:spLocks noGrp="1"/>
          </p:cNvSpPr>
          <p:nvPr/>
        </p:nvSpPr>
        <p:spPr>
          <a:xfrm>
            <a:off x="8358188" y="6357938"/>
            <a:ext cx="419100" cy="365125"/>
          </a:xfrm>
          <a:prstGeom prst="rect">
            <a:avLst/>
          </a:prstGeom>
          <a:noFill/>
        </p:spPr>
        <p:txBody>
          <a:bodyPr anchor="ctr"/>
          <a:lstStyle/>
          <a:p>
            <a:pPr algn="r" eaLnBrk="0" hangingPunct="0">
              <a:spcBef>
                <a:spcPct val="50000"/>
              </a:spcBef>
              <a:defRPr/>
            </a:pPr>
            <a:fld id="{C69F3F36-A2B4-4690-9ED9-6338BD2383F6}" type="slidenum">
              <a:rPr lang="fr-CH" sz="1200">
                <a:solidFill>
                  <a:schemeClr val="tx1">
                    <a:tint val="75000"/>
                  </a:schemeClr>
                </a:solidFill>
                <a:latin typeface="+mn-lt"/>
                <a:ea typeface="ＭＳ Ｐゴシック" pitchFamily="124" charset="-128"/>
              </a:rPr>
              <a:pPr algn="r" eaLnBrk="0" hangingPunct="0">
                <a:spcBef>
                  <a:spcPct val="50000"/>
                </a:spcBef>
                <a:defRPr/>
              </a:pPr>
              <a:t>7</a:t>
            </a:fld>
            <a:endParaRPr lang="fr-CH" sz="1200" dirty="0">
              <a:solidFill>
                <a:schemeClr val="tx1">
                  <a:tint val="75000"/>
                </a:schemeClr>
              </a:solidFill>
              <a:latin typeface="+mn-lt"/>
              <a:ea typeface="ＭＳ Ｐゴシック" pitchFamily="124" charset="-128"/>
            </a:endParaRPr>
          </a:p>
        </p:txBody>
      </p:sp>
      <p:sp>
        <p:nvSpPr>
          <p:cNvPr id="6" name="Title 1">
            <a:extLst>
              <a:ext uri="{FF2B5EF4-FFF2-40B4-BE49-F238E27FC236}">
                <a16:creationId xmlns="" xmlns:a16="http://schemas.microsoft.com/office/drawing/2014/main" id="{47287BFA-5347-478F-979F-21F1D411A77B}"/>
              </a:ext>
            </a:extLst>
          </p:cNvPr>
          <p:cNvSpPr txBox="1">
            <a:spLocks/>
          </p:cNvSpPr>
          <p:nvPr/>
        </p:nvSpPr>
        <p:spPr>
          <a:xfrm>
            <a:off x="1619672" y="1556792"/>
            <a:ext cx="6912768" cy="668219"/>
          </a:xfrm>
          <a:prstGeom prst="rect">
            <a:avLst/>
          </a:prstGeom>
        </p:spPr>
        <p:txBody>
          <a:bodyPr/>
          <a:lstStyle>
            <a:lvl1pPr algn="l" rtl="0" eaLnBrk="1" fontAlgn="base" hangingPunct="1">
              <a:spcBef>
                <a:spcPct val="0"/>
              </a:spcBef>
              <a:spcAft>
                <a:spcPct val="0"/>
              </a:spcAft>
              <a:defRPr sz="3200" b="1" kern="1200">
                <a:solidFill>
                  <a:srgbClr val="0F4DBC"/>
                </a:solidFill>
                <a:latin typeface="Trebuchet MS" pitchFamily="34" charset="0"/>
                <a:ea typeface="ＭＳ Ｐゴシック" charset="0"/>
                <a:cs typeface="+mj-cs"/>
              </a:defRPr>
            </a:lvl1pPr>
            <a:lvl2pPr algn="l" rtl="0" eaLnBrk="1" fontAlgn="base" hangingPunct="1">
              <a:spcBef>
                <a:spcPct val="0"/>
              </a:spcBef>
              <a:spcAft>
                <a:spcPct val="0"/>
              </a:spcAft>
              <a:defRPr sz="3200" b="1">
                <a:solidFill>
                  <a:srgbClr val="0F4DBC"/>
                </a:solidFill>
                <a:latin typeface="Trebuchet MS" pitchFamily="34" charset="0"/>
                <a:ea typeface="ＭＳ Ｐゴシック" charset="0"/>
              </a:defRPr>
            </a:lvl2pPr>
            <a:lvl3pPr algn="l" rtl="0" eaLnBrk="1" fontAlgn="base" hangingPunct="1">
              <a:spcBef>
                <a:spcPct val="0"/>
              </a:spcBef>
              <a:spcAft>
                <a:spcPct val="0"/>
              </a:spcAft>
              <a:defRPr sz="3200" b="1">
                <a:solidFill>
                  <a:srgbClr val="0F4DBC"/>
                </a:solidFill>
                <a:latin typeface="Trebuchet MS" pitchFamily="34" charset="0"/>
                <a:ea typeface="ＭＳ Ｐゴシック" charset="0"/>
              </a:defRPr>
            </a:lvl3pPr>
            <a:lvl4pPr algn="l" rtl="0" eaLnBrk="1" fontAlgn="base" hangingPunct="1">
              <a:spcBef>
                <a:spcPct val="0"/>
              </a:spcBef>
              <a:spcAft>
                <a:spcPct val="0"/>
              </a:spcAft>
              <a:defRPr sz="3200" b="1">
                <a:solidFill>
                  <a:srgbClr val="0F4DBC"/>
                </a:solidFill>
                <a:latin typeface="Trebuchet MS" pitchFamily="34" charset="0"/>
                <a:ea typeface="ＭＳ Ｐゴシック" charset="0"/>
              </a:defRPr>
            </a:lvl4pPr>
            <a:lvl5pPr algn="l" rtl="0" eaLnBrk="1" fontAlgn="base" hangingPunct="1">
              <a:spcBef>
                <a:spcPct val="0"/>
              </a:spcBef>
              <a:spcAft>
                <a:spcPct val="0"/>
              </a:spcAft>
              <a:defRPr sz="3200" b="1">
                <a:solidFill>
                  <a:srgbClr val="0F4DBC"/>
                </a:solidFill>
                <a:latin typeface="Trebuchet MS" pitchFamily="34" charset="0"/>
                <a:ea typeface="ＭＳ Ｐゴシック" charset="0"/>
              </a:defRPr>
            </a:lvl5pPr>
            <a:lvl6pPr marL="457200" algn="l" rtl="0" eaLnBrk="1" fontAlgn="base" hangingPunct="1">
              <a:spcBef>
                <a:spcPct val="0"/>
              </a:spcBef>
              <a:spcAft>
                <a:spcPct val="0"/>
              </a:spcAft>
              <a:defRPr sz="3600">
                <a:solidFill>
                  <a:srgbClr val="0F4DBC"/>
                </a:solidFill>
                <a:latin typeface="Trebuchet MS" pitchFamily="34" charset="0"/>
              </a:defRPr>
            </a:lvl6pPr>
            <a:lvl7pPr marL="914400" algn="l" rtl="0" eaLnBrk="1" fontAlgn="base" hangingPunct="1">
              <a:spcBef>
                <a:spcPct val="0"/>
              </a:spcBef>
              <a:spcAft>
                <a:spcPct val="0"/>
              </a:spcAft>
              <a:defRPr sz="3600">
                <a:solidFill>
                  <a:srgbClr val="0F4DBC"/>
                </a:solidFill>
                <a:latin typeface="Trebuchet MS" pitchFamily="34" charset="0"/>
              </a:defRPr>
            </a:lvl7pPr>
            <a:lvl8pPr marL="1371600" algn="l" rtl="0" eaLnBrk="1" fontAlgn="base" hangingPunct="1">
              <a:spcBef>
                <a:spcPct val="0"/>
              </a:spcBef>
              <a:spcAft>
                <a:spcPct val="0"/>
              </a:spcAft>
              <a:defRPr sz="3600">
                <a:solidFill>
                  <a:srgbClr val="0F4DBC"/>
                </a:solidFill>
                <a:latin typeface="Trebuchet MS" pitchFamily="34" charset="0"/>
              </a:defRPr>
            </a:lvl8pPr>
            <a:lvl9pPr marL="1828800" algn="l" rtl="0" eaLnBrk="1" fontAlgn="base" hangingPunct="1">
              <a:spcBef>
                <a:spcPct val="0"/>
              </a:spcBef>
              <a:spcAft>
                <a:spcPct val="0"/>
              </a:spcAft>
              <a:defRPr sz="3600">
                <a:solidFill>
                  <a:srgbClr val="0F4DBC"/>
                </a:solidFill>
                <a:latin typeface="Trebuchet MS" pitchFamily="34" charset="0"/>
              </a:defRPr>
            </a:lvl9pPr>
          </a:lstStyle>
          <a:p>
            <a:r>
              <a:rPr lang="en-GB" sz="2400" dirty="0">
                <a:solidFill>
                  <a:srgbClr val="000000"/>
                </a:solidFill>
                <a:latin typeface="Cronos Pro Light" pitchFamily="34" charset="0"/>
                <a:ea typeface="+mj-ea"/>
                <a:sym typeface="Calibri"/>
              </a:rPr>
              <a:t>Nigeria is ranked 148 out of 180 countries</a:t>
            </a:r>
          </a:p>
        </p:txBody>
      </p:sp>
    </p:spTree>
    <p:extLst>
      <p:ext uri="{BB962C8B-B14F-4D97-AF65-F5344CB8AC3E}">
        <p14:creationId xmlns:p14="http://schemas.microsoft.com/office/powerpoint/2010/main" val="368899509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F7EABA42-344B-4E02-8FC6-70CE0ECBBA75}" type="slidenum">
              <a:rPr lang="fr-CH" smtClean="0"/>
              <a:pPr>
                <a:defRPr/>
              </a:pPr>
              <a:t>8</a:t>
            </a:fld>
            <a:endParaRPr lang="fr-CH"/>
          </a:p>
        </p:txBody>
      </p:sp>
      <p:pic>
        <p:nvPicPr>
          <p:cNvPr id="2050" name="Picture 2"/>
          <p:cNvPicPr>
            <a:picLocks noChangeAspect="1" noChangeArrowheads="1"/>
          </p:cNvPicPr>
          <p:nvPr/>
        </p:nvPicPr>
        <p:blipFill>
          <a:blip r:embed="rId2" cstate="print"/>
          <a:srcRect l="6361" t="24235" r="31655" b="16704"/>
          <a:stretch>
            <a:fillRect/>
          </a:stretch>
        </p:blipFill>
        <p:spPr bwMode="auto">
          <a:xfrm>
            <a:off x="755576" y="1556792"/>
            <a:ext cx="8064896" cy="4320480"/>
          </a:xfrm>
          <a:prstGeom prst="rect">
            <a:avLst/>
          </a:prstGeom>
          <a:noFill/>
          <a:ln w="9525">
            <a:noFill/>
            <a:miter lim="800000"/>
            <a:headEnd/>
            <a:tailEnd/>
          </a:ln>
        </p:spPr>
      </p:pic>
      <p:sp>
        <p:nvSpPr>
          <p:cNvPr id="6" name="Rectangle 5"/>
          <p:cNvSpPr/>
          <p:nvPr/>
        </p:nvSpPr>
        <p:spPr>
          <a:xfrm>
            <a:off x="971600" y="5949280"/>
            <a:ext cx="8172400" cy="215444"/>
          </a:xfrm>
          <a:prstGeom prst="rect">
            <a:avLst/>
          </a:prstGeom>
        </p:spPr>
        <p:txBody>
          <a:bodyPr wrap="square">
            <a:spAutoFit/>
          </a:bodyPr>
          <a:lstStyle/>
          <a:p>
            <a:r>
              <a:rPr lang="fr-FR" sz="800" dirty="0" smtClean="0"/>
              <a:t>https://naijaquest.com/nigeria-poverty-statistics/</a:t>
            </a:r>
            <a:endParaRPr lang="fr-FR" sz="800" dirty="0"/>
          </a:p>
        </p:txBody>
      </p:sp>
      <p:sp>
        <p:nvSpPr>
          <p:cNvPr id="7" name="Title 1">
            <a:extLst>
              <a:ext uri="{FF2B5EF4-FFF2-40B4-BE49-F238E27FC236}">
                <a16:creationId xmlns="" xmlns:a16="http://schemas.microsoft.com/office/drawing/2014/main" id="{A8EEC23E-CEAA-4BBB-8C75-816C9A579F9C}"/>
              </a:ext>
            </a:extLst>
          </p:cNvPr>
          <p:cNvSpPr txBox="1">
            <a:spLocks/>
          </p:cNvSpPr>
          <p:nvPr/>
        </p:nvSpPr>
        <p:spPr>
          <a:xfrm>
            <a:off x="1187625" y="692696"/>
            <a:ext cx="7128792" cy="668219"/>
          </a:xfrm>
          <a:prstGeom prst="rect">
            <a:avLst/>
          </a:prstGeom>
        </p:spPr>
        <p:txBody>
          <a:bodyPr/>
          <a:lstStyle>
            <a:lvl1pPr algn="l" rtl="0" eaLnBrk="1" fontAlgn="base" hangingPunct="1">
              <a:spcBef>
                <a:spcPct val="0"/>
              </a:spcBef>
              <a:spcAft>
                <a:spcPct val="0"/>
              </a:spcAft>
              <a:defRPr sz="3200" b="1" kern="1200">
                <a:solidFill>
                  <a:srgbClr val="0F4DBC"/>
                </a:solidFill>
                <a:latin typeface="Trebuchet MS" pitchFamily="34" charset="0"/>
                <a:ea typeface="ＭＳ Ｐゴシック" charset="0"/>
                <a:cs typeface="+mj-cs"/>
              </a:defRPr>
            </a:lvl1pPr>
            <a:lvl2pPr algn="l" rtl="0" eaLnBrk="1" fontAlgn="base" hangingPunct="1">
              <a:spcBef>
                <a:spcPct val="0"/>
              </a:spcBef>
              <a:spcAft>
                <a:spcPct val="0"/>
              </a:spcAft>
              <a:defRPr sz="3200" b="1">
                <a:solidFill>
                  <a:srgbClr val="0F4DBC"/>
                </a:solidFill>
                <a:latin typeface="Trebuchet MS" pitchFamily="34" charset="0"/>
                <a:ea typeface="ＭＳ Ｐゴシック" charset="0"/>
              </a:defRPr>
            </a:lvl2pPr>
            <a:lvl3pPr algn="l" rtl="0" eaLnBrk="1" fontAlgn="base" hangingPunct="1">
              <a:spcBef>
                <a:spcPct val="0"/>
              </a:spcBef>
              <a:spcAft>
                <a:spcPct val="0"/>
              </a:spcAft>
              <a:defRPr sz="3200" b="1">
                <a:solidFill>
                  <a:srgbClr val="0F4DBC"/>
                </a:solidFill>
                <a:latin typeface="Trebuchet MS" pitchFamily="34" charset="0"/>
                <a:ea typeface="ＭＳ Ｐゴシック" charset="0"/>
              </a:defRPr>
            </a:lvl3pPr>
            <a:lvl4pPr algn="l" rtl="0" eaLnBrk="1" fontAlgn="base" hangingPunct="1">
              <a:spcBef>
                <a:spcPct val="0"/>
              </a:spcBef>
              <a:spcAft>
                <a:spcPct val="0"/>
              </a:spcAft>
              <a:defRPr sz="3200" b="1">
                <a:solidFill>
                  <a:srgbClr val="0F4DBC"/>
                </a:solidFill>
                <a:latin typeface="Trebuchet MS" pitchFamily="34" charset="0"/>
                <a:ea typeface="ＭＳ Ｐゴシック" charset="0"/>
              </a:defRPr>
            </a:lvl4pPr>
            <a:lvl5pPr algn="l" rtl="0" eaLnBrk="1" fontAlgn="base" hangingPunct="1">
              <a:spcBef>
                <a:spcPct val="0"/>
              </a:spcBef>
              <a:spcAft>
                <a:spcPct val="0"/>
              </a:spcAft>
              <a:defRPr sz="3200" b="1">
                <a:solidFill>
                  <a:srgbClr val="0F4DBC"/>
                </a:solidFill>
                <a:latin typeface="Trebuchet MS" pitchFamily="34" charset="0"/>
                <a:ea typeface="ＭＳ Ｐゴシック" charset="0"/>
              </a:defRPr>
            </a:lvl5pPr>
            <a:lvl6pPr marL="457200" algn="l" rtl="0" eaLnBrk="1" fontAlgn="base" hangingPunct="1">
              <a:spcBef>
                <a:spcPct val="0"/>
              </a:spcBef>
              <a:spcAft>
                <a:spcPct val="0"/>
              </a:spcAft>
              <a:defRPr sz="3600">
                <a:solidFill>
                  <a:srgbClr val="0F4DBC"/>
                </a:solidFill>
                <a:latin typeface="Trebuchet MS" pitchFamily="34" charset="0"/>
              </a:defRPr>
            </a:lvl6pPr>
            <a:lvl7pPr marL="914400" algn="l" rtl="0" eaLnBrk="1" fontAlgn="base" hangingPunct="1">
              <a:spcBef>
                <a:spcPct val="0"/>
              </a:spcBef>
              <a:spcAft>
                <a:spcPct val="0"/>
              </a:spcAft>
              <a:defRPr sz="3600">
                <a:solidFill>
                  <a:srgbClr val="0F4DBC"/>
                </a:solidFill>
                <a:latin typeface="Trebuchet MS" pitchFamily="34" charset="0"/>
              </a:defRPr>
            </a:lvl7pPr>
            <a:lvl8pPr marL="1371600" algn="l" rtl="0" eaLnBrk="1" fontAlgn="base" hangingPunct="1">
              <a:spcBef>
                <a:spcPct val="0"/>
              </a:spcBef>
              <a:spcAft>
                <a:spcPct val="0"/>
              </a:spcAft>
              <a:defRPr sz="3600">
                <a:solidFill>
                  <a:srgbClr val="0F4DBC"/>
                </a:solidFill>
                <a:latin typeface="Trebuchet MS" pitchFamily="34" charset="0"/>
              </a:defRPr>
            </a:lvl8pPr>
            <a:lvl9pPr marL="1828800" algn="l" rtl="0" eaLnBrk="1" fontAlgn="base" hangingPunct="1">
              <a:spcBef>
                <a:spcPct val="0"/>
              </a:spcBef>
              <a:spcAft>
                <a:spcPct val="0"/>
              </a:spcAft>
              <a:defRPr sz="3600">
                <a:solidFill>
                  <a:srgbClr val="0F4DBC"/>
                </a:solidFill>
                <a:latin typeface="Trebuchet MS" pitchFamily="34" charset="0"/>
              </a:defRPr>
            </a:lvl9pPr>
          </a:lstStyle>
          <a:p>
            <a:r>
              <a:rPr lang="en-GB" sz="2900" cap="all" dirty="0">
                <a:solidFill>
                  <a:srgbClr val="980625"/>
                </a:solidFill>
                <a:latin typeface="Cronos Pro Light" pitchFamily="34" charset="0"/>
                <a:ea typeface="+mj-ea"/>
              </a:rPr>
              <a:t>Nigeria’s Poverty rate</a:t>
            </a:r>
          </a:p>
        </p:txBody>
      </p:sp>
    </p:spTree>
    <p:extLst>
      <p:ext uri="{BB962C8B-B14F-4D97-AF65-F5344CB8AC3E}">
        <p14:creationId xmlns:p14="http://schemas.microsoft.com/office/powerpoint/2010/main" val="374170328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 xmlns:a16="http://schemas.microsoft.com/office/drawing/2014/main" id="{76094328-96A2-4F77-BAB0-7864BA32F6B3}"/>
              </a:ext>
            </a:extLst>
          </p:cNvPr>
          <p:cNvSpPr>
            <a:spLocks noGrp="1"/>
          </p:cNvSpPr>
          <p:nvPr>
            <p:ph type="sldNum" sz="quarter" idx="12"/>
          </p:nvPr>
        </p:nvSpPr>
        <p:spPr/>
        <p:txBody>
          <a:bodyPr/>
          <a:lstStyle/>
          <a:p>
            <a:pPr>
              <a:defRPr/>
            </a:pPr>
            <a:fld id="{3A6F6C7A-296A-49E7-B6E2-4B00074F6563}" type="slidenum">
              <a:rPr lang="fr-CH" smtClean="0"/>
              <a:pPr>
                <a:defRPr/>
              </a:pPr>
              <a:t>9</a:t>
            </a:fld>
            <a:endParaRPr lang="fr-CH" dirty="0"/>
          </a:p>
        </p:txBody>
      </p:sp>
      <p:pic>
        <p:nvPicPr>
          <p:cNvPr id="1026" name="Picture 2"/>
          <p:cNvPicPr>
            <a:picLocks noChangeAspect="1" noChangeArrowheads="1"/>
          </p:cNvPicPr>
          <p:nvPr/>
        </p:nvPicPr>
        <p:blipFill>
          <a:blip r:embed="rId2" cstate="print"/>
          <a:srcRect l="24070" t="28172" r="21693" b="33438"/>
          <a:stretch>
            <a:fillRect/>
          </a:stretch>
        </p:blipFill>
        <p:spPr bwMode="auto">
          <a:xfrm>
            <a:off x="1118997" y="1340768"/>
            <a:ext cx="7056784" cy="3096344"/>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l="23989" t="47047" r="19008" b="34250"/>
          <a:stretch>
            <a:fillRect/>
          </a:stretch>
        </p:blipFill>
        <p:spPr bwMode="auto">
          <a:xfrm>
            <a:off x="1118997" y="4365104"/>
            <a:ext cx="7485451" cy="1656184"/>
          </a:xfrm>
          <a:prstGeom prst="rect">
            <a:avLst/>
          </a:prstGeom>
          <a:noFill/>
          <a:ln w="9525">
            <a:noFill/>
            <a:miter lim="800000"/>
            <a:headEnd/>
            <a:tailEnd/>
          </a:ln>
        </p:spPr>
      </p:pic>
      <p:sp>
        <p:nvSpPr>
          <p:cNvPr id="7" name="Title 1">
            <a:extLst>
              <a:ext uri="{FF2B5EF4-FFF2-40B4-BE49-F238E27FC236}">
                <a16:creationId xmlns="" xmlns:a16="http://schemas.microsoft.com/office/drawing/2014/main" id="{A8EEC23E-CEAA-4BBB-8C75-816C9A579F9C}"/>
              </a:ext>
            </a:extLst>
          </p:cNvPr>
          <p:cNvSpPr txBox="1">
            <a:spLocks/>
          </p:cNvSpPr>
          <p:nvPr/>
        </p:nvSpPr>
        <p:spPr>
          <a:xfrm>
            <a:off x="1115616" y="672549"/>
            <a:ext cx="7920879" cy="668219"/>
          </a:xfrm>
          <a:prstGeom prst="rect">
            <a:avLst/>
          </a:prstGeom>
        </p:spPr>
        <p:txBody>
          <a:bodyPr/>
          <a:lstStyle>
            <a:lvl1pPr algn="l" rtl="0" eaLnBrk="1" fontAlgn="base" hangingPunct="1">
              <a:spcBef>
                <a:spcPct val="0"/>
              </a:spcBef>
              <a:spcAft>
                <a:spcPct val="0"/>
              </a:spcAft>
              <a:defRPr sz="3200" b="1" kern="1200">
                <a:solidFill>
                  <a:srgbClr val="0F4DBC"/>
                </a:solidFill>
                <a:latin typeface="Trebuchet MS" pitchFamily="34" charset="0"/>
                <a:ea typeface="ＭＳ Ｐゴシック" charset="0"/>
                <a:cs typeface="+mj-cs"/>
              </a:defRPr>
            </a:lvl1pPr>
            <a:lvl2pPr algn="l" rtl="0" eaLnBrk="1" fontAlgn="base" hangingPunct="1">
              <a:spcBef>
                <a:spcPct val="0"/>
              </a:spcBef>
              <a:spcAft>
                <a:spcPct val="0"/>
              </a:spcAft>
              <a:defRPr sz="3200" b="1">
                <a:solidFill>
                  <a:srgbClr val="0F4DBC"/>
                </a:solidFill>
                <a:latin typeface="Trebuchet MS" pitchFamily="34" charset="0"/>
                <a:ea typeface="ＭＳ Ｐゴシック" charset="0"/>
              </a:defRPr>
            </a:lvl2pPr>
            <a:lvl3pPr algn="l" rtl="0" eaLnBrk="1" fontAlgn="base" hangingPunct="1">
              <a:spcBef>
                <a:spcPct val="0"/>
              </a:spcBef>
              <a:spcAft>
                <a:spcPct val="0"/>
              </a:spcAft>
              <a:defRPr sz="3200" b="1">
                <a:solidFill>
                  <a:srgbClr val="0F4DBC"/>
                </a:solidFill>
                <a:latin typeface="Trebuchet MS" pitchFamily="34" charset="0"/>
                <a:ea typeface="ＭＳ Ｐゴシック" charset="0"/>
              </a:defRPr>
            </a:lvl3pPr>
            <a:lvl4pPr algn="l" rtl="0" eaLnBrk="1" fontAlgn="base" hangingPunct="1">
              <a:spcBef>
                <a:spcPct val="0"/>
              </a:spcBef>
              <a:spcAft>
                <a:spcPct val="0"/>
              </a:spcAft>
              <a:defRPr sz="3200" b="1">
                <a:solidFill>
                  <a:srgbClr val="0F4DBC"/>
                </a:solidFill>
                <a:latin typeface="Trebuchet MS" pitchFamily="34" charset="0"/>
                <a:ea typeface="ＭＳ Ｐゴシック" charset="0"/>
              </a:defRPr>
            </a:lvl4pPr>
            <a:lvl5pPr algn="l" rtl="0" eaLnBrk="1" fontAlgn="base" hangingPunct="1">
              <a:spcBef>
                <a:spcPct val="0"/>
              </a:spcBef>
              <a:spcAft>
                <a:spcPct val="0"/>
              </a:spcAft>
              <a:defRPr sz="3200" b="1">
                <a:solidFill>
                  <a:srgbClr val="0F4DBC"/>
                </a:solidFill>
                <a:latin typeface="Trebuchet MS" pitchFamily="34" charset="0"/>
                <a:ea typeface="ＭＳ Ｐゴシック" charset="0"/>
              </a:defRPr>
            </a:lvl5pPr>
            <a:lvl6pPr marL="457200" algn="l" rtl="0" eaLnBrk="1" fontAlgn="base" hangingPunct="1">
              <a:spcBef>
                <a:spcPct val="0"/>
              </a:spcBef>
              <a:spcAft>
                <a:spcPct val="0"/>
              </a:spcAft>
              <a:defRPr sz="3600">
                <a:solidFill>
                  <a:srgbClr val="0F4DBC"/>
                </a:solidFill>
                <a:latin typeface="Trebuchet MS" pitchFamily="34" charset="0"/>
              </a:defRPr>
            </a:lvl6pPr>
            <a:lvl7pPr marL="914400" algn="l" rtl="0" eaLnBrk="1" fontAlgn="base" hangingPunct="1">
              <a:spcBef>
                <a:spcPct val="0"/>
              </a:spcBef>
              <a:spcAft>
                <a:spcPct val="0"/>
              </a:spcAft>
              <a:defRPr sz="3600">
                <a:solidFill>
                  <a:srgbClr val="0F4DBC"/>
                </a:solidFill>
                <a:latin typeface="Trebuchet MS" pitchFamily="34" charset="0"/>
              </a:defRPr>
            </a:lvl7pPr>
            <a:lvl8pPr marL="1371600" algn="l" rtl="0" eaLnBrk="1" fontAlgn="base" hangingPunct="1">
              <a:spcBef>
                <a:spcPct val="0"/>
              </a:spcBef>
              <a:spcAft>
                <a:spcPct val="0"/>
              </a:spcAft>
              <a:defRPr sz="3600">
                <a:solidFill>
                  <a:srgbClr val="0F4DBC"/>
                </a:solidFill>
                <a:latin typeface="Trebuchet MS" pitchFamily="34" charset="0"/>
              </a:defRPr>
            </a:lvl8pPr>
            <a:lvl9pPr marL="1828800" algn="l" rtl="0" eaLnBrk="1" fontAlgn="base" hangingPunct="1">
              <a:spcBef>
                <a:spcPct val="0"/>
              </a:spcBef>
              <a:spcAft>
                <a:spcPct val="0"/>
              </a:spcAft>
              <a:defRPr sz="3600">
                <a:solidFill>
                  <a:srgbClr val="0F4DBC"/>
                </a:solidFill>
                <a:latin typeface="Trebuchet MS" pitchFamily="34" charset="0"/>
              </a:defRPr>
            </a:lvl9pPr>
          </a:lstStyle>
          <a:p>
            <a:r>
              <a:rPr lang="en-GB" sz="2900" cap="all" dirty="0">
                <a:solidFill>
                  <a:srgbClr val="980625"/>
                </a:solidFill>
                <a:latin typeface="Cronos Pro Light" pitchFamily="34" charset="0"/>
                <a:ea typeface="+mj-ea"/>
              </a:rPr>
              <a:t>Some facts and figures for Nigeria</a:t>
            </a:r>
          </a:p>
        </p:txBody>
      </p:sp>
    </p:spTree>
    <p:extLst>
      <p:ext uri="{BB962C8B-B14F-4D97-AF65-F5344CB8AC3E}">
        <p14:creationId xmlns:p14="http://schemas.microsoft.com/office/powerpoint/2010/main" val="248370565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GE_Presentation_Template_S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1956</TotalTime>
  <Words>1728</Words>
  <Application>Microsoft Macintosh PowerPoint</Application>
  <PresentationFormat>On-screen Show (4:3)</PresentationFormat>
  <Paragraphs>140</Paragraphs>
  <Slides>32</Slides>
  <Notes>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GE_Presentation_Template_SD</vt:lpstr>
      <vt:lpstr>  Standing up to the ethical challenges of Finance, Technology and Governance to enhance Africa’s Development potentials in the 21st century   </vt:lpstr>
      <vt:lpstr>PowerPoint Presentation</vt:lpstr>
      <vt:lpstr>World Level of Poverty</vt:lpstr>
      <vt:lpstr> Dimensions of Human Development (HD)</vt:lpstr>
      <vt:lpstr>Africa holds the lowest Human Development Index in 2015</vt:lpstr>
      <vt:lpstr>Nigeria holds the position of 152 out of 188 countries on Human Development Index</vt:lpstr>
      <vt:lpstr>PowerPoint Presentation</vt:lpstr>
      <vt:lpstr>PowerPoint Presentation</vt:lpstr>
      <vt:lpstr>PowerPoint Presentation</vt:lpstr>
      <vt:lpstr>PowerPoint Presentation</vt:lpstr>
      <vt:lpstr>PowerPoint Presentation</vt:lpstr>
      <vt:lpstr>A Global Agenda - Sustainable Development Goals 2030</vt:lpstr>
      <vt:lpstr>PowerPoint Presentation</vt:lpstr>
      <vt:lpstr>PowerPoint Presentation</vt:lpstr>
      <vt:lpstr>PowerPoint Presentation</vt:lpstr>
      <vt:lpstr>PowerPoint Presentation</vt:lpstr>
      <vt:lpstr>PowerPoint Presentation</vt:lpstr>
      <vt:lpstr>There’s No sustainable development without ethics</vt:lpstr>
      <vt:lpstr>The shame of humanity in ethical gaps</vt:lpstr>
      <vt:lpstr>The first failure is not system but character</vt:lpstr>
      <vt:lpstr>Transformation as aim of the vision</vt:lpstr>
      <vt:lpstr>Modern times suffer from integrity deficiency</vt:lpstr>
      <vt:lpstr>The common good is foundation</vt:lpstr>
      <vt:lpstr>Values and virtues set the agenda for human action</vt:lpstr>
      <vt:lpstr>The Practice of Ethics is action</vt:lpstr>
      <vt:lpstr>Capacity building is the way to go</vt:lpstr>
      <vt:lpstr>Is ethics realizable?</vt:lpstr>
      <vt:lpstr>Cultural and spiritual values inspire Ethics for life</vt:lpstr>
      <vt:lpstr>Daily news expose unethical practices</vt:lpstr>
      <vt:lpstr>The ethical challenge to leadership and governance</vt:lpstr>
      <vt:lpstr>In Summary, we must</vt:lpstr>
      <vt:lpstr>Thank you </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Transforming Societies through</dc:title>
  <dc:subject/>
  <dc:creator>Howe_Lopez Lucy</dc:creator>
  <cp:keywords/>
  <dc:description/>
  <cp:lastModifiedBy>Social Secretary</cp:lastModifiedBy>
  <cp:revision>229</cp:revision>
  <dcterms:created xsi:type="dcterms:W3CDTF">2018-05-11T09:30:33Z</dcterms:created>
  <dcterms:modified xsi:type="dcterms:W3CDTF">2018-11-13T13:56:44Z</dcterms:modified>
  <cp:category/>
</cp:coreProperties>
</file>